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Default Extension="wdp" ContentType="image/vnd.ms-photo"/>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314" r:id="rId2"/>
    <p:sldId id="312" r:id="rId3"/>
    <p:sldId id="259" r:id="rId4"/>
    <p:sldId id="311" r:id="rId5"/>
    <p:sldId id="310" r:id="rId6"/>
    <p:sldId id="281" r:id="rId7"/>
    <p:sldId id="309" r:id="rId8"/>
    <p:sldId id="294" r:id="rId9"/>
    <p:sldId id="302" r:id="rId10"/>
    <p:sldId id="295" r:id="rId11"/>
    <p:sldId id="303" r:id="rId12"/>
    <p:sldId id="296" r:id="rId13"/>
    <p:sldId id="298" r:id="rId14"/>
    <p:sldId id="304" r:id="rId15"/>
    <p:sldId id="297" r:id="rId16"/>
    <p:sldId id="306" r:id="rId17"/>
    <p:sldId id="299" r:id="rId18"/>
    <p:sldId id="307" r:id="rId19"/>
    <p:sldId id="308" r:id="rId20"/>
    <p:sldId id="274"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52CD08"/>
    <a:srgbClr val="E8E800"/>
    <a:srgbClr val="7FDCE7"/>
    <a:srgbClr val="00B400"/>
    <a:srgbClr val="FFA37F"/>
    <a:srgbClr val="FF790B"/>
    <a:srgbClr val="F6FFA5"/>
    <a:srgbClr val="8C4004"/>
    <a:srgbClr val="A96E33"/>
    <a:srgbClr val="4D9E9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88" autoAdjust="0"/>
    <p:restoredTop sz="88489" autoAdjust="0"/>
  </p:normalViewPr>
  <p:slideViewPr>
    <p:cSldViewPr snapToGrid="0" snapToObjects="1">
      <p:cViewPr varScale="1">
        <p:scale>
          <a:sx n="58" d="100"/>
          <a:sy n="58" d="100"/>
        </p:scale>
        <p:origin x="-145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0" d="100"/>
          <a:sy n="70" d="100"/>
        </p:scale>
        <p:origin x="-3246" y="-9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6835F7-7F47-8646-ADBB-379F9B00CE71}" type="datetimeFigureOut">
              <a:rPr lang="en-US" smtClean="0"/>
              <a:pPr/>
              <a:t>12/25/2018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66D3AF-FCF4-E443-BF57-8AE2E23DC572}" type="slidenum">
              <a:rPr lang="en-US" smtClean="0"/>
              <a:pPr/>
              <a:t>‹#›</a:t>
            </a:fld>
            <a:endParaRPr lang="en-US"/>
          </a:p>
        </p:txBody>
      </p:sp>
    </p:spTree>
    <p:extLst>
      <p:ext uri="{BB962C8B-B14F-4D97-AF65-F5344CB8AC3E}">
        <p14:creationId xmlns:p14="http://schemas.microsoft.com/office/powerpoint/2010/main" xmlns="" val="41565334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D115C9-E24C-4512-AA8B-319BB49F77B5}" type="slidenum">
              <a:rPr lang="en-US" smtClean="0">
                <a:solidFill>
                  <a:prstClr val="black"/>
                </a:solidFill>
                <a:latin typeface="Arial" panose="020B0604020202020204"/>
              </a:rPr>
              <a:pPr/>
              <a:t>1</a:t>
            </a:fld>
            <a:endParaRPr lang="en-US">
              <a:solidFill>
                <a:prstClr val="black"/>
              </a:solidFill>
              <a:latin typeface="Arial" panose="020B0604020202020204"/>
            </a:endParaRPr>
          </a:p>
        </p:txBody>
      </p:sp>
    </p:spTree>
    <p:extLst>
      <p:ext uri="{BB962C8B-B14F-4D97-AF65-F5344CB8AC3E}">
        <p14:creationId xmlns:p14="http://schemas.microsoft.com/office/powerpoint/2010/main" xmlns="" val="1507710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flocculation the water goes through a gentle mixing so the </a:t>
            </a:r>
            <a:r>
              <a:rPr lang="en-US" sz="1200" kern="1200" dirty="0" err="1" smtClean="0">
                <a:solidFill>
                  <a:schemeClr val="tx1"/>
                </a:solidFill>
                <a:effectLst/>
                <a:latin typeface="+mn-lt"/>
                <a:ea typeface="+mn-ea"/>
                <a:cs typeface="+mn-cs"/>
              </a:rPr>
              <a:t>microflocs</a:t>
            </a:r>
            <a:r>
              <a:rPr lang="en-US" sz="1200" kern="1200" dirty="0" smtClean="0">
                <a:solidFill>
                  <a:schemeClr val="tx1"/>
                </a:solidFill>
                <a:effectLst/>
                <a:latin typeface="+mn-lt"/>
                <a:ea typeface="+mn-ea"/>
                <a:cs typeface="+mn-cs"/>
              </a:rPr>
              <a:t> formed do not disintegrate and can collide with each other to form even bigger particles, called </a:t>
            </a:r>
            <a:r>
              <a:rPr lang="en-US" sz="1200" kern="1200" dirty="0" err="1" smtClean="0">
                <a:solidFill>
                  <a:schemeClr val="tx1"/>
                </a:solidFill>
                <a:effectLst/>
                <a:latin typeface="+mn-lt"/>
                <a:ea typeface="+mn-ea"/>
                <a:cs typeface="+mn-cs"/>
              </a:rPr>
              <a:t>flocs</a:t>
            </a:r>
            <a:r>
              <a:rPr lang="en-US" sz="1200" kern="1200" dirty="0" smtClean="0">
                <a:solidFill>
                  <a:schemeClr val="tx1"/>
                </a:solidFill>
                <a:effectLst/>
                <a:latin typeface="+mn-lt"/>
                <a:ea typeface="+mn-ea"/>
                <a:cs typeface="+mn-cs"/>
              </a:rPr>
              <a:t>. The flock is a collection of most of the suspended load and bacteria in the water that caused its turbidity, and once it is formed the water will be clearer.</a:t>
            </a:r>
          </a:p>
          <a:p>
            <a:endParaRPr lang="en-US" dirty="0"/>
          </a:p>
        </p:txBody>
      </p:sp>
      <p:sp>
        <p:nvSpPr>
          <p:cNvPr id="4" name="Slide Number Placeholder 3"/>
          <p:cNvSpPr>
            <a:spLocks noGrp="1"/>
          </p:cNvSpPr>
          <p:nvPr>
            <p:ph type="sldNum" sz="quarter" idx="10"/>
          </p:nvPr>
        </p:nvSpPr>
        <p:spPr/>
        <p:txBody>
          <a:bodyPr/>
          <a:lstStyle/>
          <a:p>
            <a:fld id="{3966D3AF-FCF4-E443-BF57-8AE2E23DC572}" type="slidenum">
              <a:rPr lang="en-US" smtClean="0"/>
              <a:pPr/>
              <a:t>10</a:t>
            </a:fld>
            <a:endParaRPr lang="en-US"/>
          </a:p>
        </p:txBody>
      </p:sp>
    </p:spTree>
    <p:extLst>
      <p:ext uri="{BB962C8B-B14F-4D97-AF65-F5344CB8AC3E}">
        <p14:creationId xmlns:p14="http://schemas.microsoft.com/office/powerpoint/2010/main" xmlns="" val="3862657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6D3AF-FCF4-E443-BF57-8AE2E23DC572}" type="slidenum">
              <a:rPr lang="en-US" smtClean="0"/>
              <a:pPr/>
              <a:t>11</a:t>
            </a:fld>
            <a:endParaRPr lang="en-US"/>
          </a:p>
        </p:txBody>
      </p:sp>
    </p:spTree>
    <p:extLst>
      <p:ext uri="{BB962C8B-B14F-4D97-AF65-F5344CB8AC3E}">
        <p14:creationId xmlns:p14="http://schemas.microsoft.com/office/powerpoint/2010/main" xmlns="" val="2797908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the sedimentation chamber the </a:t>
            </a:r>
            <a:r>
              <a:rPr lang="en-US" sz="1200" kern="1200" dirty="0" err="1" smtClean="0">
                <a:solidFill>
                  <a:schemeClr val="tx1"/>
                </a:solidFill>
                <a:effectLst/>
                <a:latin typeface="+mn-lt"/>
                <a:ea typeface="+mn-ea"/>
                <a:cs typeface="+mn-cs"/>
              </a:rPr>
              <a:t>flocs</a:t>
            </a:r>
            <a:r>
              <a:rPr lang="en-US" sz="1200" kern="1200" dirty="0" smtClean="0">
                <a:solidFill>
                  <a:schemeClr val="tx1"/>
                </a:solidFill>
                <a:effectLst/>
                <a:latin typeface="+mn-lt"/>
                <a:ea typeface="+mn-ea"/>
                <a:cs typeface="+mn-cs"/>
              </a:rPr>
              <a:t> are separated from the water by leaving the water undisturbed to allow the dense particles to settle to the bottom by gravity.</a:t>
            </a:r>
            <a:endParaRPr lang="en-US" dirty="0"/>
          </a:p>
        </p:txBody>
      </p:sp>
      <p:sp>
        <p:nvSpPr>
          <p:cNvPr id="4" name="Slide Number Placeholder 3"/>
          <p:cNvSpPr>
            <a:spLocks noGrp="1"/>
          </p:cNvSpPr>
          <p:nvPr>
            <p:ph type="sldNum" sz="quarter" idx="10"/>
          </p:nvPr>
        </p:nvSpPr>
        <p:spPr/>
        <p:txBody>
          <a:bodyPr/>
          <a:lstStyle/>
          <a:p>
            <a:fld id="{3966D3AF-FCF4-E443-BF57-8AE2E23DC572}" type="slidenum">
              <a:rPr lang="en-US" smtClean="0"/>
              <a:pPr/>
              <a:t>12</a:t>
            </a:fld>
            <a:endParaRPr lang="en-US"/>
          </a:p>
        </p:txBody>
      </p:sp>
    </p:spTree>
    <p:extLst>
      <p:ext uri="{BB962C8B-B14F-4D97-AF65-F5344CB8AC3E}">
        <p14:creationId xmlns:p14="http://schemas.microsoft.com/office/powerpoint/2010/main" xmlns="" val="3996270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suspended solids will then be collected several times daily into a hopper to be removed from the water flow. The sedimentation can also occur by pumping the flocks to the top for physical removal by skimmers. Although after the sedimentation most of the suspended load and biological contaminants in the water are removed, microscopic bacteria and virus, and other fine solids still remain in the water, and will be removed by the filtration and disinfection.</a:t>
            </a:r>
          </a:p>
          <a:p>
            <a:endParaRPr lang="en-US" dirty="0"/>
          </a:p>
        </p:txBody>
      </p:sp>
      <p:sp>
        <p:nvSpPr>
          <p:cNvPr id="4" name="Slide Number Placeholder 3"/>
          <p:cNvSpPr>
            <a:spLocks noGrp="1"/>
          </p:cNvSpPr>
          <p:nvPr>
            <p:ph type="sldNum" sz="quarter" idx="10"/>
          </p:nvPr>
        </p:nvSpPr>
        <p:spPr/>
        <p:txBody>
          <a:bodyPr/>
          <a:lstStyle/>
          <a:p>
            <a:fld id="{3966D3AF-FCF4-E443-BF57-8AE2E23DC572}" type="slidenum">
              <a:rPr lang="en-US" smtClean="0"/>
              <a:pPr/>
              <a:t>13</a:t>
            </a:fld>
            <a:endParaRPr lang="en-US"/>
          </a:p>
        </p:txBody>
      </p:sp>
    </p:spTree>
    <p:extLst>
      <p:ext uri="{BB962C8B-B14F-4D97-AF65-F5344CB8AC3E}">
        <p14:creationId xmlns:p14="http://schemas.microsoft.com/office/powerpoint/2010/main" xmlns="" val="2460341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6D3AF-FCF4-E443-BF57-8AE2E23DC572}" type="slidenum">
              <a:rPr lang="en-US" smtClean="0"/>
              <a:pPr/>
              <a:t>14</a:t>
            </a:fld>
            <a:endParaRPr lang="en-US"/>
          </a:p>
        </p:txBody>
      </p:sp>
    </p:spTree>
    <p:extLst>
      <p:ext uri="{BB962C8B-B14F-4D97-AF65-F5344CB8AC3E}">
        <p14:creationId xmlns:p14="http://schemas.microsoft.com/office/powerpoint/2010/main" xmlns="" val="2797908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Once most of the major particles are removed, the water is pushed through layers of activated carbon, sand and gravel to filter out any remaining fine particles and microorganisms. The primary filtration process used is adsorption, where the particles are attracted to the filter material, such as activated carbon, and are gathered on its surface. The secondary process is the straining out of the remaining </a:t>
            </a:r>
            <a:r>
              <a:rPr lang="en-US" sz="1200" kern="1200" dirty="0" err="1" smtClean="0">
                <a:solidFill>
                  <a:schemeClr val="tx1"/>
                </a:solidFill>
                <a:effectLst/>
                <a:latin typeface="+mn-lt"/>
                <a:ea typeface="+mn-ea"/>
                <a:cs typeface="+mn-cs"/>
              </a:rPr>
              <a:t>flocs</a:t>
            </a:r>
            <a:r>
              <a:rPr lang="en-US" sz="1200" kern="1200" dirty="0" smtClean="0">
                <a:solidFill>
                  <a:schemeClr val="tx1"/>
                </a:solidFill>
                <a:effectLst/>
                <a:latin typeface="+mn-lt"/>
                <a:ea typeface="+mn-ea"/>
                <a:cs typeface="+mn-cs"/>
              </a:rPr>
              <a:t> in the water in a filter where the pores between the filter material, such as sand, are smaller than they are, trapping them preventing them from flowing with the water However, this water is still filled with bacteria, viruses, and other organic matter.</a:t>
            </a:r>
          </a:p>
          <a:p>
            <a:endParaRPr lang="en-US" dirty="0"/>
          </a:p>
        </p:txBody>
      </p:sp>
      <p:sp>
        <p:nvSpPr>
          <p:cNvPr id="4" name="Slide Number Placeholder 3"/>
          <p:cNvSpPr>
            <a:spLocks noGrp="1"/>
          </p:cNvSpPr>
          <p:nvPr>
            <p:ph type="sldNum" sz="quarter" idx="10"/>
          </p:nvPr>
        </p:nvSpPr>
        <p:spPr/>
        <p:txBody>
          <a:bodyPr/>
          <a:lstStyle/>
          <a:p>
            <a:fld id="{3966D3AF-FCF4-E443-BF57-8AE2E23DC572}" type="slidenum">
              <a:rPr lang="en-US" smtClean="0"/>
              <a:pPr/>
              <a:t>15</a:t>
            </a:fld>
            <a:endParaRPr lang="en-US"/>
          </a:p>
        </p:txBody>
      </p:sp>
    </p:spTree>
    <p:extLst>
      <p:ext uri="{BB962C8B-B14F-4D97-AF65-F5344CB8AC3E}">
        <p14:creationId xmlns:p14="http://schemas.microsoft.com/office/powerpoint/2010/main" xmlns="" val="2132834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6D3AF-FCF4-E443-BF57-8AE2E23DC572}" type="slidenum">
              <a:rPr lang="en-US" smtClean="0"/>
              <a:pPr/>
              <a:t>16</a:t>
            </a:fld>
            <a:endParaRPr lang="en-US"/>
          </a:p>
        </p:txBody>
      </p:sp>
    </p:spTree>
    <p:extLst>
      <p:ext uri="{BB962C8B-B14F-4D97-AF65-F5344CB8AC3E}">
        <p14:creationId xmlns:p14="http://schemas.microsoft.com/office/powerpoint/2010/main" xmlns="" val="2797908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kill the remaining disease causing microorganisms, the water must be disinfected. Disinfection is normally done in two ways; either with the addition of chlorine or ozone. 1.9 mg of chlorine is added to every 4 cups of water used to kill germs and bugs. Ozone is supercharged oxygen, added to water as bubbles to scrub and disinfect viruses, germs, and fungi.  The disinfectant agent remains active in water to prevent the microorganisms from growing in the plumbing during distribution on water.</a:t>
            </a:r>
          </a:p>
          <a:p>
            <a:endParaRPr lang="en-US" dirty="0"/>
          </a:p>
        </p:txBody>
      </p:sp>
      <p:sp>
        <p:nvSpPr>
          <p:cNvPr id="4" name="Slide Number Placeholder 3"/>
          <p:cNvSpPr>
            <a:spLocks noGrp="1"/>
          </p:cNvSpPr>
          <p:nvPr>
            <p:ph type="sldNum" sz="quarter" idx="10"/>
          </p:nvPr>
        </p:nvSpPr>
        <p:spPr/>
        <p:txBody>
          <a:bodyPr/>
          <a:lstStyle/>
          <a:p>
            <a:fld id="{3966D3AF-FCF4-E443-BF57-8AE2E23DC572}" type="slidenum">
              <a:rPr lang="en-US" smtClean="0"/>
              <a:pPr/>
              <a:t>17</a:t>
            </a:fld>
            <a:endParaRPr lang="en-US"/>
          </a:p>
        </p:txBody>
      </p:sp>
    </p:spTree>
    <p:extLst>
      <p:ext uri="{BB962C8B-B14F-4D97-AF65-F5344CB8AC3E}">
        <p14:creationId xmlns:p14="http://schemas.microsoft.com/office/powerpoint/2010/main" xmlns="" val="639835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disinfection the water will be stored in a basin to be distributed.</a:t>
            </a:r>
            <a:endParaRPr lang="en-US" dirty="0"/>
          </a:p>
        </p:txBody>
      </p:sp>
      <p:sp>
        <p:nvSpPr>
          <p:cNvPr id="4" name="Slide Number Placeholder 3"/>
          <p:cNvSpPr>
            <a:spLocks noGrp="1"/>
          </p:cNvSpPr>
          <p:nvPr>
            <p:ph type="sldNum" sz="quarter" idx="10"/>
          </p:nvPr>
        </p:nvSpPr>
        <p:spPr/>
        <p:txBody>
          <a:bodyPr/>
          <a:lstStyle/>
          <a:p>
            <a:fld id="{3966D3AF-FCF4-E443-BF57-8AE2E23DC572}" type="slidenum">
              <a:rPr lang="en-US" smtClean="0"/>
              <a:pPr/>
              <a:t>18</a:t>
            </a:fld>
            <a:endParaRPr lang="en-US"/>
          </a:p>
        </p:txBody>
      </p:sp>
    </p:spTree>
    <p:extLst>
      <p:ext uri="{BB962C8B-B14F-4D97-AF65-F5344CB8AC3E}">
        <p14:creationId xmlns:p14="http://schemas.microsoft.com/office/powerpoint/2010/main" xmlns="" val="2797908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6D3AF-FCF4-E443-BF57-8AE2E23DC572}" type="slidenum">
              <a:rPr lang="en-US" smtClean="0"/>
              <a:pPr/>
              <a:t>19</a:t>
            </a:fld>
            <a:endParaRPr lang="en-US"/>
          </a:p>
        </p:txBody>
      </p:sp>
    </p:spTree>
    <p:extLst>
      <p:ext uri="{BB962C8B-B14F-4D97-AF65-F5344CB8AC3E}">
        <p14:creationId xmlns:p14="http://schemas.microsoft.com/office/powerpoint/2010/main" xmlns="" val="2797908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About 71 % of the Earth’s surface contains water. Millions of gallons of water are being treated and transported to millions of people every day. Water is a vital part of our nutrition, diet and survival. It is needed for us to live and maintain a healthy lifestyle</a:t>
            </a:r>
            <a:r>
              <a:rPr lang="en-US" dirty="0" smtClean="0">
                <a:effectLst/>
              </a:rPr>
              <a:t>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www.elearning-africa.com</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eLA_Newsportal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wp</a:t>
            </a:r>
            <a:r>
              <a:rPr lang="en-US" sz="1200" kern="1200" dirty="0" smtClean="0">
                <a:solidFill>
                  <a:schemeClr val="tx1"/>
                </a:solidFill>
                <a:effectLst/>
                <a:latin typeface="+mn-lt"/>
                <a:ea typeface="+mn-ea"/>
                <a:cs typeface="+mn-cs"/>
              </a:rPr>
              <a:t>-content/uploads/Fotolia_26790321_M.jpg</a:t>
            </a:r>
          </a:p>
          <a:p>
            <a:endParaRPr lang="en-US" dirty="0"/>
          </a:p>
        </p:txBody>
      </p:sp>
      <p:sp>
        <p:nvSpPr>
          <p:cNvPr id="4" name="Slide Number Placeholder 3"/>
          <p:cNvSpPr>
            <a:spLocks noGrp="1"/>
          </p:cNvSpPr>
          <p:nvPr>
            <p:ph type="sldNum" sz="quarter" idx="10"/>
          </p:nvPr>
        </p:nvSpPr>
        <p:spPr/>
        <p:txBody>
          <a:bodyPr/>
          <a:lstStyle/>
          <a:p>
            <a:fld id="{3966D3AF-FCF4-E443-BF57-8AE2E23DC572}" type="slidenum">
              <a:rPr lang="en-US" smtClean="0"/>
              <a:pPr/>
              <a:t>2</a:t>
            </a:fld>
            <a:endParaRPr lang="en-US"/>
          </a:p>
        </p:txBody>
      </p:sp>
    </p:spTree>
    <p:extLst>
      <p:ext uri="{BB962C8B-B14F-4D97-AF65-F5344CB8AC3E}">
        <p14:creationId xmlns:p14="http://schemas.microsoft.com/office/powerpoint/2010/main" xmlns="" val="3856831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5688" y="600075"/>
            <a:ext cx="5294312" cy="3970338"/>
          </a:xfrm>
        </p:spPr>
      </p:sp>
      <p:sp>
        <p:nvSpPr>
          <p:cNvPr id="3" name="Notes Placeholder 2"/>
          <p:cNvSpPr>
            <a:spLocks noGrp="1"/>
          </p:cNvSpPr>
          <p:nvPr>
            <p:ph type="body" idx="1"/>
          </p:nvPr>
        </p:nvSpPr>
        <p:spPr/>
        <p:txBody>
          <a:bodyPr/>
          <a:lstStyle/>
          <a:p>
            <a:r>
              <a:rPr lang="en-GB" dirty="0" smtClean="0"/>
              <a:t>. </a:t>
            </a:r>
            <a:endParaRPr lang="en-GB" dirty="0"/>
          </a:p>
        </p:txBody>
      </p:sp>
      <p:sp>
        <p:nvSpPr>
          <p:cNvPr id="4" name="Slide Number Placeholder 3"/>
          <p:cNvSpPr>
            <a:spLocks noGrp="1"/>
          </p:cNvSpPr>
          <p:nvPr>
            <p:ph type="sldNum" sz="quarter" idx="10"/>
          </p:nvPr>
        </p:nvSpPr>
        <p:spPr/>
        <p:txBody>
          <a:bodyPr/>
          <a:lstStyle/>
          <a:p>
            <a:fld id="{3966D3AF-FCF4-E443-BF57-8AE2E23DC572}" type="slidenum">
              <a:rPr lang="en-US" smtClean="0"/>
              <a:pPr/>
              <a:t>20</a:t>
            </a:fld>
            <a:endParaRPr lang="en-US"/>
          </a:p>
        </p:txBody>
      </p:sp>
      <p:sp>
        <p:nvSpPr>
          <p:cNvPr id="6" name="Rectangle 5"/>
          <p:cNvSpPr/>
          <p:nvPr/>
        </p:nvSpPr>
        <p:spPr>
          <a:xfrm>
            <a:off x="1143000" y="685800"/>
            <a:ext cx="3429000" cy="3970318"/>
          </a:xfrm>
          <a:prstGeom prst="rect">
            <a:avLst/>
          </a:prstGeom>
        </p:spPr>
        <p:txBody>
          <a:bodyPr>
            <a:spAutoFit/>
          </a:bodyPr>
          <a:lstStyle/>
          <a:p>
            <a:r>
              <a:rPr lang="en-GB" dirty="0"/>
              <a:t>Conclusion:</a:t>
            </a:r>
          </a:p>
          <a:p>
            <a:endParaRPr lang="en-GB" dirty="0"/>
          </a:p>
          <a:p>
            <a:r>
              <a:rPr lang="en-GB" dirty="0"/>
              <a:t>Raw water comes from various sources  such as lakes and rivers. Raw water if filled with harmful particles, therefore it must be treated before it is consumed. Going through the water treatment, raw water is  filtered and disinfected to kill off and clean out all of the harmful particles. The water is then distributed throughout the society for various uses by humans. </a:t>
            </a:r>
          </a:p>
        </p:txBody>
      </p:sp>
    </p:spTree>
    <p:extLst>
      <p:ext uri="{BB962C8B-B14F-4D97-AF65-F5344CB8AC3E}">
        <p14:creationId xmlns:p14="http://schemas.microsoft.com/office/powerpoint/2010/main" xmlns="" val="3220448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Most of the water in the world is filled with viruses, bacteria, microbes, and other harmful particles.</a:t>
            </a:r>
            <a:r>
              <a:rPr lang="en-US" dirty="0" smtClean="0">
                <a:effectLst/>
              </a:rPr>
              <a:t> </a:t>
            </a:r>
          </a:p>
          <a:p>
            <a:endParaRPr lang="en-US" dirty="0" smtClean="0">
              <a:effectLst/>
            </a:endParaRPr>
          </a:p>
          <a:p>
            <a:r>
              <a:rPr lang="en-US" dirty="0" smtClean="0"/>
              <a:t>http://</a:t>
            </a:r>
            <a:r>
              <a:rPr lang="en-US" dirty="0" err="1" smtClean="0"/>
              <a:t>thumbs.dreamstime.com</a:t>
            </a:r>
            <a:r>
              <a:rPr lang="en-US" dirty="0" smtClean="0"/>
              <a:t>/z/magnifier-bacteria-virus-cells-water-drop-vector-illustration-44038688.jpg</a:t>
            </a:r>
            <a:endParaRPr lang="en-US" dirty="0"/>
          </a:p>
        </p:txBody>
      </p:sp>
      <p:sp>
        <p:nvSpPr>
          <p:cNvPr id="4" name="Slide Number Placeholder 3"/>
          <p:cNvSpPr>
            <a:spLocks noGrp="1"/>
          </p:cNvSpPr>
          <p:nvPr>
            <p:ph type="sldNum" sz="quarter" idx="10"/>
          </p:nvPr>
        </p:nvSpPr>
        <p:spPr/>
        <p:txBody>
          <a:bodyPr/>
          <a:lstStyle/>
          <a:p>
            <a:fld id="{3966D3AF-FCF4-E443-BF57-8AE2E23DC572}" type="slidenum">
              <a:rPr lang="en-US" smtClean="0"/>
              <a:pPr/>
              <a:t>3</a:t>
            </a:fld>
            <a:endParaRPr lang="en-US"/>
          </a:p>
        </p:txBody>
      </p:sp>
    </p:spTree>
    <p:extLst>
      <p:ext uri="{BB962C8B-B14F-4D97-AF65-F5344CB8AC3E}">
        <p14:creationId xmlns:p14="http://schemas.microsoft.com/office/powerpoint/2010/main" xmlns="" val="3735535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water that contains these impurities is known as “Raw Water”. </a:t>
            </a:r>
            <a:endParaRPr lang="en-US" dirty="0"/>
          </a:p>
        </p:txBody>
      </p:sp>
      <p:sp>
        <p:nvSpPr>
          <p:cNvPr id="4" name="Slide Number Placeholder 3"/>
          <p:cNvSpPr>
            <a:spLocks noGrp="1"/>
          </p:cNvSpPr>
          <p:nvPr>
            <p:ph type="sldNum" sz="quarter" idx="10"/>
          </p:nvPr>
        </p:nvSpPr>
        <p:spPr/>
        <p:txBody>
          <a:bodyPr/>
          <a:lstStyle/>
          <a:p>
            <a:fld id="{3966D3AF-FCF4-E443-BF57-8AE2E23DC572}" type="slidenum">
              <a:rPr lang="en-US" smtClean="0"/>
              <a:pPr/>
              <a:t>4</a:t>
            </a:fld>
            <a:endParaRPr lang="en-US"/>
          </a:p>
        </p:txBody>
      </p:sp>
    </p:spTree>
    <p:extLst>
      <p:ext uri="{BB962C8B-B14F-4D97-AF65-F5344CB8AC3E}">
        <p14:creationId xmlns:p14="http://schemas.microsoft.com/office/powerpoint/2010/main" xmlns="" val="3735535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Raw water is found in various locations, such as lakes, streams, reservoirs, wells, underground aquifers, etc. </a:t>
            </a:r>
          </a:p>
          <a:p>
            <a:endParaRPr lang="en-US" sz="1200" kern="1200" dirty="0" smtClean="0">
              <a:solidFill>
                <a:schemeClr val="tx1"/>
              </a:solidFill>
              <a:effectLst/>
              <a:latin typeface="+mn-lt"/>
              <a:ea typeface="+mn-ea"/>
              <a:cs typeface="+mn-cs"/>
            </a:endParaRPr>
          </a:p>
          <a:p>
            <a:r>
              <a:rPr lang="en-US" dirty="0" smtClean="0"/>
              <a:t>http://</a:t>
            </a:r>
            <a:r>
              <a:rPr lang="en-US" dirty="0" err="1" smtClean="0"/>
              <a:t>www.lovethesepics.com</a:t>
            </a:r>
            <a:r>
              <a:rPr lang="en-US" dirty="0" smtClean="0"/>
              <a:t>/</a:t>
            </a:r>
            <a:r>
              <a:rPr lang="en-US" dirty="0" err="1" smtClean="0"/>
              <a:t>wp</a:t>
            </a:r>
            <a:r>
              <a:rPr lang="en-US" dirty="0" smtClean="0"/>
              <a:t>-content/uploads/2012/12/Crater-Lake-at-the-Mouth-of-Taal-Volcano-in-Luzon-Philippines.jpg</a:t>
            </a:r>
          </a:p>
          <a:p>
            <a:r>
              <a:rPr lang="en-US" dirty="0" smtClean="0"/>
              <a:t>http://</a:t>
            </a:r>
            <a:r>
              <a:rPr lang="en-US" dirty="0" err="1" smtClean="0"/>
              <a:t>upload.wikimedia.org</a:t>
            </a:r>
            <a:r>
              <a:rPr lang="en-US" dirty="0" smtClean="0"/>
              <a:t>/</a:t>
            </a:r>
            <a:r>
              <a:rPr lang="en-US" dirty="0" err="1" smtClean="0"/>
              <a:t>wikipedia</a:t>
            </a:r>
            <a:r>
              <a:rPr lang="en-US" dirty="0" smtClean="0"/>
              <a:t>/commons/4/48/</a:t>
            </a:r>
            <a:r>
              <a:rPr lang="en-US" dirty="0" err="1" smtClean="0"/>
              <a:t>Arkhangelskaia_oblast_Plesetskiy_Raion.JPG</a:t>
            </a:r>
            <a:endParaRPr lang="en-US" dirty="0" smtClean="0"/>
          </a:p>
          <a:p>
            <a:r>
              <a:rPr lang="en-US" dirty="0" smtClean="0"/>
              <a:t>http://</a:t>
            </a:r>
            <a:r>
              <a:rPr lang="en-US" dirty="0" err="1" smtClean="0"/>
              <a:t>webworld.unesco.org</a:t>
            </a:r>
            <a:r>
              <a:rPr lang="en-US" dirty="0" smtClean="0"/>
              <a:t>/water/</a:t>
            </a:r>
            <a:r>
              <a:rPr lang="en-US" dirty="0" err="1" smtClean="0"/>
              <a:t>ihp</a:t>
            </a:r>
            <a:r>
              <a:rPr lang="en-US" dirty="0" smtClean="0"/>
              <a:t>/publications/waterway/</a:t>
            </a:r>
            <a:r>
              <a:rPr lang="en-US" dirty="0" err="1" smtClean="0"/>
              <a:t>webpc</a:t>
            </a:r>
            <a:r>
              <a:rPr lang="en-US" dirty="0" smtClean="0"/>
              <a:t>/12.jpg</a:t>
            </a:r>
          </a:p>
          <a:p>
            <a:r>
              <a:rPr lang="en-US" dirty="0" smtClean="0"/>
              <a:t>http://</a:t>
            </a:r>
            <a:r>
              <a:rPr lang="en-US" dirty="0" err="1" smtClean="0"/>
              <a:t>floridaspringsinstitute.org</a:t>
            </a:r>
            <a:r>
              <a:rPr lang="en-US" dirty="0" smtClean="0"/>
              <a:t>/Resources/Pictures/Springs1.jpg</a:t>
            </a:r>
            <a:endParaRPr lang="en-US" dirty="0"/>
          </a:p>
        </p:txBody>
      </p:sp>
      <p:sp>
        <p:nvSpPr>
          <p:cNvPr id="4" name="Slide Number Placeholder 3"/>
          <p:cNvSpPr>
            <a:spLocks noGrp="1"/>
          </p:cNvSpPr>
          <p:nvPr>
            <p:ph type="sldNum" sz="quarter" idx="10"/>
          </p:nvPr>
        </p:nvSpPr>
        <p:spPr/>
        <p:txBody>
          <a:bodyPr/>
          <a:lstStyle/>
          <a:p>
            <a:fld id="{3966D3AF-FCF4-E443-BF57-8AE2E23DC572}" type="slidenum">
              <a:rPr lang="en-US" smtClean="0"/>
              <a:pPr/>
              <a:t>5</a:t>
            </a:fld>
            <a:endParaRPr lang="en-US"/>
          </a:p>
        </p:txBody>
      </p:sp>
    </p:spTree>
    <p:extLst>
      <p:ext uri="{BB962C8B-B14F-4D97-AF65-F5344CB8AC3E}">
        <p14:creationId xmlns:p14="http://schemas.microsoft.com/office/powerpoint/2010/main" xmlns="" val="595711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transformation of raw water to drinking water is called water treatment, and is a very large business around the world. Water treatment is needed to eliminate the risk of waterborne diseases and reduce the levels of harmful disinfectant by-products. Treatment results in improved odor, taste and appearance of the water received from these process plants. </a:t>
            </a:r>
          </a:p>
          <a:p>
            <a:r>
              <a:rPr lang="en-US" sz="1200" kern="1200" dirty="0" smtClean="0">
                <a:solidFill>
                  <a:schemeClr val="tx1"/>
                </a:solidFill>
                <a:effectLst/>
                <a:latin typeface="+mn-lt"/>
                <a:ea typeface="+mn-ea"/>
                <a:cs typeface="+mn-cs"/>
              </a:rPr>
              <a:t>Each specific additive or detailed method varies from plant to plant depending on the type of impurities found in the raw water. However, no matter where the water is obtained, there are 6 general stages that all raw water must go through to become useable, treated water. Water is sent to pumping stations from various bodies of waters to the treatment facilities.</a:t>
            </a:r>
          </a:p>
          <a:p>
            <a:endParaRPr lang="en-US" dirty="0"/>
          </a:p>
        </p:txBody>
      </p:sp>
      <p:sp>
        <p:nvSpPr>
          <p:cNvPr id="4" name="Slide Number Placeholder 3"/>
          <p:cNvSpPr>
            <a:spLocks noGrp="1"/>
          </p:cNvSpPr>
          <p:nvPr>
            <p:ph type="sldNum" sz="quarter" idx="10"/>
          </p:nvPr>
        </p:nvSpPr>
        <p:spPr/>
        <p:txBody>
          <a:bodyPr/>
          <a:lstStyle/>
          <a:p>
            <a:fld id="{3966D3AF-FCF4-E443-BF57-8AE2E23DC572}" type="slidenum">
              <a:rPr lang="en-US" smtClean="0"/>
              <a:pPr/>
              <a:t>6</a:t>
            </a:fld>
            <a:endParaRPr lang="en-US"/>
          </a:p>
        </p:txBody>
      </p:sp>
    </p:spTree>
    <p:extLst>
      <p:ext uri="{BB962C8B-B14F-4D97-AF65-F5344CB8AC3E}">
        <p14:creationId xmlns:p14="http://schemas.microsoft.com/office/powerpoint/2010/main" xmlns="" val="2797908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Stage 1- Coagulation-Flocculation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first step in treating drinking water involves the removal of sediments and particles. In the collected water, chemicals known as coagulants are added. Coagulants, such as aluminum sulfate are added to thicken the water and form flocks of bacteria, mud and other impurities</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3966D3AF-FCF4-E443-BF57-8AE2E23DC572}" type="slidenum">
              <a:rPr lang="en-US" smtClean="0"/>
              <a:pPr/>
              <a:t>7</a:t>
            </a:fld>
            <a:endParaRPr lang="en-US"/>
          </a:p>
        </p:txBody>
      </p:sp>
    </p:spTree>
    <p:extLst>
      <p:ext uri="{BB962C8B-B14F-4D97-AF65-F5344CB8AC3E}">
        <p14:creationId xmlns:p14="http://schemas.microsoft.com/office/powerpoint/2010/main" xmlns="" val="2797908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Most of the particles in the raw water have a negative charge, which make them repeal each other. The coagulants, which have a positive charge, react with the negative particles, forming neutral particles.</a:t>
            </a:r>
            <a:r>
              <a:rPr lang="en-US" dirty="0" smtClean="0">
                <a:effectLst/>
              </a:rPr>
              <a:t> </a:t>
            </a:r>
            <a:r>
              <a:rPr lang="en-US" sz="1200" kern="1200" dirty="0" smtClean="0">
                <a:solidFill>
                  <a:schemeClr val="tx1"/>
                </a:solidFill>
                <a:effectLst/>
                <a:latin typeface="+mn-lt"/>
                <a:ea typeface="+mn-ea"/>
                <a:cs typeface="+mn-cs"/>
              </a:rPr>
              <a:t>After the coagulants are added, the water is rapidly mixed so the coagulants are dispersed and the particles collide to form bigger clumps, called </a:t>
            </a:r>
            <a:r>
              <a:rPr lang="en-US" sz="1200" kern="1200" dirty="0" err="1" smtClean="0">
                <a:solidFill>
                  <a:schemeClr val="tx1"/>
                </a:solidFill>
                <a:effectLst/>
                <a:latin typeface="+mn-lt"/>
                <a:ea typeface="+mn-ea"/>
                <a:cs typeface="+mn-cs"/>
              </a:rPr>
              <a:t>microflocs</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66D3AF-FCF4-E443-BF57-8AE2E23DC572}" type="slidenum">
              <a:rPr lang="en-US" smtClean="0"/>
              <a:pPr/>
              <a:t>8</a:t>
            </a:fld>
            <a:endParaRPr lang="en-US"/>
          </a:p>
        </p:txBody>
      </p:sp>
    </p:spTree>
    <p:extLst>
      <p:ext uri="{BB962C8B-B14F-4D97-AF65-F5344CB8AC3E}">
        <p14:creationId xmlns:p14="http://schemas.microsoft.com/office/powerpoint/2010/main" xmlns="" val="2243265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6D3AF-FCF4-E443-BF57-8AE2E23DC572}" type="slidenum">
              <a:rPr lang="en-US" smtClean="0"/>
              <a:pPr/>
              <a:t>9</a:t>
            </a:fld>
            <a:endParaRPr lang="en-US"/>
          </a:p>
        </p:txBody>
      </p:sp>
    </p:spTree>
    <p:extLst>
      <p:ext uri="{BB962C8B-B14F-4D97-AF65-F5344CB8AC3E}">
        <p14:creationId xmlns:p14="http://schemas.microsoft.com/office/powerpoint/2010/main" xmlns="" val="2797908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C3E5306-58BE-FA42-972A-B71E1033BFD1}" type="datetimeFigureOut">
              <a:rPr lang="en-US" smtClean="0"/>
              <a:pPr/>
              <a:t>12/25/2018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445671-5629-B241-BB94-46F30EDE8960}" type="slidenum">
              <a:rPr lang="en-US" smtClean="0"/>
              <a:pPr/>
              <a:t>‹#›</a:t>
            </a:fld>
            <a:endParaRPr lang="en-US"/>
          </a:p>
        </p:txBody>
      </p:sp>
    </p:spTree>
    <p:extLst>
      <p:ext uri="{BB962C8B-B14F-4D97-AF65-F5344CB8AC3E}">
        <p14:creationId xmlns:p14="http://schemas.microsoft.com/office/powerpoint/2010/main" xmlns="" val="1689189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3E5306-58BE-FA42-972A-B71E1033BFD1}" type="datetimeFigureOut">
              <a:rPr lang="en-US" smtClean="0"/>
              <a:pPr/>
              <a:t>12/25/2018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445671-5629-B241-BB94-46F30EDE8960}" type="slidenum">
              <a:rPr lang="en-US" smtClean="0"/>
              <a:pPr/>
              <a:t>‹#›</a:t>
            </a:fld>
            <a:endParaRPr lang="en-US"/>
          </a:p>
        </p:txBody>
      </p:sp>
    </p:spTree>
    <p:extLst>
      <p:ext uri="{BB962C8B-B14F-4D97-AF65-F5344CB8AC3E}">
        <p14:creationId xmlns:p14="http://schemas.microsoft.com/office/powerpoint/2010/main" xmlns="" val="978444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3E5306-58BE-FA42-972A-B71E1033BFD1}" type="datetimeFigureOut">
              <a:rPr lang="en-US" smtClean="0"/>
              <a:pPr/>
              <a:t>12/25/2018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445671-5629-B241-BB94-46F30EDE8960}" type="slidenum">
              <a:rPr lang="en-US" smtClean="0"/>
              <a:pPr/>
              <a:t>‹#›</a:t>
            </a:fld>
            <a:endParaRPr lang="en-US"/>
          </a:p>
        </p:txBody>
      </p:sp>
    </p:spTree>
    <p:extLst>
      <p:ext uri="{BB962C8B-B14F-4D97-AF65-F5344CB8AC3E}">
        <p14:creationId xmlns:p14="http://schemas.microsoft.com/office/powerpoint/2010/main" xmlns="" val="729755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3E5306-58BE-FA42-972A-B71E1033BFD1}" type="datetimeFigureOut">
              <a:rPr lang="en-US" smtClean="0"/>
              <a:pPr/>
              <a:t>12/25/2018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445671-5629-B241-BB94-46F30EDE8960}" type="slidenum">
              <a:rPr lang="en-US" smtClean="0"/>
              <a:pPr/>
              <a:t>‹#›</a:t>
            </a:fld>
            <a:endParaRPr lang="en-US"/>
          </a:p>
        </p:txBody>
      </p:sp>
    </p:spTree>
    <p:extLst>
      <p:ext uri="{BB962C8B-B14F-4D97-AF65-F5344CB8AC3E}">
        <p14:creationId xmlns:p14="http://schemas.microsoft.com/office/powerpoint/2010/main" xmlns="" val="4189562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3E5306-58BE-FA42-972A-B71E1033BFD1}" type="datetimeFigureOut">
              <a:rPr lang="en-US" smtClean="0"/>
              <a:pPr/>
              <a:t>12/25/2018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445671-5629-B241-BB94-46F30EDE8960}" type="slidenum">
              <a:rPr lang="en-US" smtClean="0"/>
              <a:pPr/>
              <a:t>‹#›</a:t>
            </a:fld>
            <a:endParaRPr lang="en-US"/>
          </a:p>
        </p:txBody>
      </p:sp>
    </p:spTree>
    <p:extLst>
      <p:ext uri="{BB962C8B-B14F-4D97-AF65-F5344CB8AC3E}">
        <p14:creationId xmlns:p14="http://schemas.microsoft.com/office/powerpoint/2010/main" xmlns="" val="2124439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C3E5306-58BE-FA42-972A-B71E1033BFD1}" type="datetimeFigureOut">
              <a:rPr lang="en-US" smtClean="0"/>
              <a:pPr/>
              <a:t>12/25/2018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445671-5629-B241-BB94-46F30EDE8960}" type="slidenum">
              <a:rPr lang="en-US" smtClean="0"/>
              <a:pPr/>
              <a:t>‹#›</a:t>
            </a:fld>
            <a:endParaRPr lang="en-US"/>
          </a:p>
        </p:txBody>
      </p:sp>
    </p:spTree>
    <p:extLst>
      <p:ext uri="{BB962C8B-B14F-4D97-AF65-F5344CB8AC3E}">
        <p14:creationId xmlns:p14="http://schemas.microsoft.com/office/powerpoint/2010/main" xmlns="" val="2313376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C3E5306-58BE-FA42-972A-B71E1033BFD1}" type="datetimeFigureOut">
              <a:rPr lang="en-US" smtClean="0"/>
              <a:pPr/>
              <a:t>12/25/2018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445671-5629-B241-BB94-46F30EDE8960}" type="slidenum">
              <a:rPr lang="en-US" smtClean="0"/>
              <a:pPr/>
              <a:t>‹#›</a:t>
            </a:fld>
            <a:endParaRPr lang="en-US"/>
          </a:p>
        </p:txBody>
      </p:sp>
    </p:spTree>
    <p:extLst>
      <p:ext uri="{BB962C8B-B14F-4D97-AF65-F5344CB8AC3E}">
        <p14:creationId xmlns:p14="http://schemas.microsoft.com/office/powerpoint/2010/main" xmlns="" val="741807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C3E5306-58BE-FA42-972A-B71E1033BFD1}" type="datetimeFigureOut">
              <a:rPr lang="en-US" smtClean="0"/>
              <a:pPr/>
              <a:t>12/25/2018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445671-5629-B241-BB94-46F30EDE8960}" type="slidenum">
              <a:rPr lang="en-US" smtClean="0"/>
              <a:pPr/>
              <a:t>‹#›</a:t>
            </a:fld>
            <a:endParaRPr lang="en-US"/>
          </a:p>
        </p:txBody>
      </p:sp>
    </p:spTree>
    <p:extLst>
      <p:ext uri="{BB962C8B-B14F-4D97-AF65-F5344CB8AC3E}">
        <p14:creationId xmlns:p14="http://schemas.microsoft.com/office/powerpoint/2010/main" xmlns="" val="57602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3E5306-58BE-FA42-972A-B71E1033BFD1}" type="datetimeFigureOut">
              <a:rPr lang="en-US" smtClean="0"/>
              <a:pPr/>
              <a:t>12/25/2018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445671-5629-B241-BB94-46F30EDE8960}" type="slidenum">
              <a:rPr lang="en-US" smtClean="0"/>
              <a:pPr/>
              <a:t>‹#›</a:t>
            </a:fld>
            <a:endParaRPr lang="en-US"/>
          </a:p>
        </p:txBody>
      </p:sp>
    </p:spTree>
    <p:extLst>
      <p:ext uri="{BB962C8B-B14F-4D97-AF65-F5344CB8AC3E}">
        <p14:creationId xmlns:p14="http://schemas.microsoft.com/office/powerpoint/2010/main" xmlns="" val="948000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3E5306-58BE-FA42-972A-B71E1033BFD1}" type="datetimeFigureOut">
              <a:rPr lang="en-US" smtClean="0"/>
              <a:pPr/>
              <a:t>12/25/2018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445671-5629-B241-BB94-46F30EDE8960}" type="slidenum">
              <a:rPr lang="en-US" smtClean="0"/>
              <a:pPr/>
              <a:t>‹#›</a:t>
            </a:fld>
            <a:endParaRPr lang="en-US"/>
          </a:p>
        </p:txBody>
      </p:sp>
    </p:spTree>
    <p:extLst>
      <p:ext uri="{BB962C8B-B14F-4D97-AF65-F5344CB8AC3E}">
        <p14:creationId xmlns:p14="http://schemas.microsoft.com/office/powerpoint/2010/main" xmlns="" val="3133912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3E5306-58BE-FA42-972A-B71E1033BFD1}" type="datetimeFigureOut">
              <a:rPr lang="en-US" smtClean="0"/>
              <a:pPr/>
              <a:t>12/25/2018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445671-5629-B241-BB94-46F30EDE8960}" type="slidenum">
              <a:rPr lang="en-US" smtClean="0"/>
              <a:pPr/>
              <a:t>‹#›</a:t>
            </a:fld>
            <a:endParaRPr lang="en-US"/>
          </a:p>
        </p:txBody>
      </p:sp>
    </p:spTree>
    <p:extLst>
      <p:ext uri="{BB962C8B-B14F-4D97-AF65-F5344CB8AC3E}">
        <p14:creationId xmlns:p14="http://schemas.microsoft.com/office/powerpoint/2010/main" xmlns="" val="636153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3E5306-58BE-FA42-972A-B71E1033BFD1}" type="datetimeFigureOut">
              <a:rPr lang="en-US" smtClean="0"/>
              <a:pPr/>
              <a:t>12/25/2018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445671-5629-B241-BB94-46F30EDE8960}" type="slidenum">
              <a:rPr lang="en-US" smtClean="0"/>
              <a:pPr/>
              <a:t>‹#›</a:t>
            </a:fld>
            <a:endParaRPr lang="en-US"/>
          </a:p>
        </p:txBody>
      </p:sp>
    </p:spTree>
    <p:extLst>
      <p:ext uri="{BB962C8B-B14F-4D97-AF65-F5344CB8AC3E}">
        <p14:creationId xmlns:p14="http://schemas.microsoft.com/office/powerpoint/2010/main" xmlns="" val="31809561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jpeg"/><Relationship Id="rId7"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jpe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FF0000"/>
                </a:solidFill>
              </a:rPr>
              <a:t>WATER TREATMENT</a:t>
            </a:r>
            <a:endParaRPr lang="en-US" dirty="0">
              <a:solidFill>
                <a:srgbClr val="FF0000"/>
              </a:solidFill>
            </a:endParaRPr>
          </a:p>
        </p:txBody>
      </p:sp>
      <p:sp>
        <p:nvSpPr>
          <p:cNvPr id="3" name="Subtitle 2"/>
          <p:cNvSpPr>
            <a:spLocks noGrp="1"/>
          </p:cNvSpPr>
          <p:nvPr>
            <p:ph type="subTitle" idx="1"/>
          </p:nvPr>
        </p:nvSpPr>
        <p:spPr/>
        <p:txBody>
          <a:bodyPr/>
          <a:lstStyle/>
          <a:p>
            <a:r>
              <a:rPr lang="en-US" dirty="0" smtClean="0"/>
              <a:t>PREPARED BY:</a:t>
            </a:r>
          </a:p>
          <a:p>
            <a:r>
              <a:rPr lang="en-US" dirty="0" smtClean="0"/>
              <a:t>Susan Lama</a:t>
            </a:r>
            <a:endParaRPr lang="en-US" dirty="0"/>
          </a:p>
          <a:p>
            <a:r>
              <a:rPr lang="en-US" dirty="0" smtClean="0"/>
              <a:t>(070BME646)</a:t>
            </a:r>
          </a:p>
        </p:txBody>
      </p:sp>
      <p:pic>
        <p:nvPicPr>
          <p:cNvPr id="2052" name="Picture 4" descr="http://www.clipartbest.com/cliparts/LTK/ezA/LTKezA5Gc.gif"/>
          <p:cNvPicPr>
            <a:picLocks noChangeAspect="1" noChangeArrowheads="1" noCrop="1"/>
          </p:cNvPicPr>
          <p:nvPr/>
        </p:nvPicPr>
        <p:blipFill>
          <a:blip r:embed="rId3">
            <a:extLst>
              <a:ext uri="{28A0092B-C50C-407E-A947-70E740481C1C}">
                <a14:useLocalDpi xmlns:a14="http://schemas.microsoft.com/office/drawing/2010/main" xmlns="" val="0"/>
              </a:ext>
            </a:extLst>
          </a:blip>
          <a:srcRect/>
          <a:stretch>
            <a:fillRect/>
          </a:stretch>
        </p:blipFill>
        <p:spPr bwMode="auto">
          <a:xfrm>
            <a:off x="3493860" y="145369"/>
            <a:ext cx="1905000" cy="25717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4373677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107482" y="1210729"/>
            <a:ext cx="723900" cy="825500"/>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470195" y="421454"/>
            <a:ext cx="723900" cy="825500"/>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729771" y="2139823"/>
            <a:ext cx="7645232" cy="461665"/>
          </a:xfrm>
          <a:prstGeom prst="rect">
            <a:avLst/>
          </a:prstGeom>
          <a:noFill/>
        </p:spPr>
        <p:txBody>
          <a:bodyPr wrap="square" rtlCol="0">
            <a:spAutoFit/>
          </a:bodyPr>
          <a:lstStyle/>
          <a:p>
            <a:r>
              <a:rPr lang="en-US" sz="2400" b="1" dirty="0" smtClean="0">
                <a:latin typeface="Candara"/>
                <a:cs typeface="Candara"/>
              </a:rPr>
              <a:t>Particles collide and link together through weak bonds</a:t>
            </a:r>
            <a:endParaRPr lang="en-US" sz="2400" b="1" dirty="0">
              <a:latin typeface="Candara"/>
              <a:cs typeface="Candara"/>
            </a:endParaRPr>
          </a:p>
        </p:txBody>
      </p:sp>
      <p:sp>
        <p:nvSpPr>
          <p:cNvPr id="9" name="Oval 8"/>
          <p:cNvSpPr/>
          <p:nvPr/>
        </p:nvSpPr>
        <p:spPr>
          <a:xfrm>
            <a:off x="2988733" y="369356"/>
            <a:ext cx="723900" cy="825500"/>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790061" y="1257648"/>
            <a:ext cx="723900" cy="825500"/>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rot="20891920">
            <a:off x="5769144" y="311841"/>
            <a:ext cx="723900" cy="825500"/>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rot="890906">
            <a:off x="4646073" y="713312"/>
            <a:ext cx="723900" cy="825500"/>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rot="20526290">
            <a:off x="6897495" y="719535"/>
            <a:ext cx="723900" cy="825500"/>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5962819" y="1314323"/>
            <a:ext cx="723900" cy="825500"/>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21412" y="3339038"/>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21412" y="3879318"/>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1164337" y="4184117"/>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926212" y="3643837"/>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1164337" y="3406770"/>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1469137" y="3879318"/>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1638470" y="3406770"/>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1638470" y="4184117"/>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526287" y="4742915"/>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375070" y="4001022"/>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008971" y="4776784"/>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2069212" y="3696223"/>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194095" y="3406770"/>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152989" y="4202635"/>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926212" y="4541303"/>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3736974" y="2898771"/>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3666236" y="3201984"/>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209161" y="3506783"/>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3971036" y="2966503"/>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209161" y="2729436"/>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513961" y="3201984"/>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4683294" y="2729436"/>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4683294" y="3506783"/>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4571111" y="4065581"/>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5053795" y="4099450"/>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695994" y="3103556"/>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971036" y="3863969"/>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6535545" y="3863968"/>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6840345" y="3559169"/>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7009678" y="3086621"/>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7009678" y="3863968"/>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897495" y="4422766"/>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7746278" y="3680873"/>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7380179" y="4456635"/>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7440420" y="3376074"/>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7565303" y="3086621"/>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7524197" y="3882486"/>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6567464" y="4221153"/>
            <a:ext cx="1085850" cy="1080561"/>
          </a:xfrm>
          <a:prstGeom prst="ellipse">
            <a:avLst/>
          </a:prstGeom>
          <a:solidFill>
            <a:srgbClr val="E46C0A"/>
          </a:solidFill>
          <a:ln>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TextBox 80"/>
          <p:cNvSpPr txBox="1"/>
          <p:nvPr/>
        </p:nvSpPr>
        <p:spPr>
          <a:xfrm>
            <a:off x="1959860" y="6034490"/>
            <a:ext cx="4498602" cy="461665"/>
          </a:xfrm>
          <a:prstGeom prst="rect">
            <a:avLst/>
          </a:prstGeom>
          <a:noFill/>
        </p:spPr>
        <p:txBody>
          <a:bodyPr wrap="square" rtlCol="0">
            <a:spAutoFit/>
          </a:bodyPr>
          <a:lstStyle/>
          <a:p>
            <a:r>
              <a:rPr lang="en-US" sz="2400" b="1" dirty="0" smtClean="0">
                <a:latin typeface="Candara"/>
                <a:cs typeface="Candara"/>
              </a:rPr>
              <a:t>And form big clumps called </a:t>
            </a:r>
            <a:r>
              <a:rPr lang="en-US" sz="2400" b="1" u="sng" dirty="0" smtClean="0">
                <a:latin typeface="Candara"/>
                <a:cs typeface="Candara"/>
              </a:rPr>
              <a:t>flocs</a:t>
            </a:r>
            <a:endParaRPr lang="en-US" sz="2400" b="1" u="sng" dirty="0">
              <a:latin typeface="Candara"/>
              <a:cs typeface="Candara"/>
            </a:endParaRPr>
          </a:p>
        </p:txBody>
      </p:sp>
      <p:cxnSp>
        <p:nvCxnSpPr>
          <p:cNvPr id="31" name="Straight Connector 30"/>
          <p:cNvCxnSpPr>
            <a:stCxn id="5" idx="5"/>
            <a:endCxn id="4" idx="1"/>
          </p:cNvCxnSpPr>
          <p:nvPr/>
        </p:nvCxnSpPr>
        <p:spPr>
          <a:xfrm>
            <a:off x="2088082" y="1126062"/>
            <a:ext cx="125413" cy="205559"/>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9" idx="5"/>
            <a:endCxn id="10" idx="1"/>
          </p:cNvCxnSpPr>
          <p:nvPr/>
        </p:nvCxnSpPr>
        <p:spPr>
          <a:xfrm>
            <a:off x="3606620" y="1073964"/>
            <a:ext cx="289454" cy="304576"/>
          </a:xfrm>
          <a:prstGeom prst="line">
            <a:avLst/>
          </a:prstGeom>
          <a:ln>
            <a:solidFill>
              <a:srgbClr val="000000"/>
            </a:solidFill>
            <a:prstDash val="dot"/>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14" idx="7"/>
            <a:endCxn id="13" idx="2"/>
          </p:cNvCxnSpPr>
          <p:nvPr/>
        </p:nvCxnSpPr>
        <p:spPr>
          <a:xfrm flipV="1">
            <a:off x="6580706" y="1243504"/>
            <a:ext cx="334300" cy="191711"/>
          </a:xfrm>
          <a:prstGeom prst="line">
            <a:avLst/>
          </a:prstGeom>
          <a:ln>
            <a:solidFill>
              <a:srgbClr val="000000"/>
            </a:solidFill>
            <a:prstDash val="dot"/>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12" idx="7"/>
            <a:endCxn id="11" idx="2"/>
          </p:cNvCxnSpPr>
          <p:nvPr/>
        </p:nvCxnSpPr>
        <p:spPr>
          <a:xfrm flipV="1">
            <a:off x="5330206" y="798617"/>
            <a:ext cx="446589" cy="110920"/>
          </a:xfrm>
          <a:prstGeom prst="line">
            <a:avLst/>
          </a:prstGeom>
          <a:ln>
            <a:solidFill>
              <a:srgbClr val="000000"/>
            </a:solidFill>
            <a:prstDash val="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00922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2" grpId="0" animBg="1"/>
      <p:bldP spid="23" grpId="0" animBg="1"/>
      <p:bldP spid="24" grpId="0" animBg="1"/>
      <p:bldP spid="28" grpId="0" animBg="1"/>
      <p:bldP spid="30"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6" grpId="0" animBg="1"/>
      <p:bldP spid="47" grpId="0" animBg="1"/>
      <p:bldP spid="50" grpId="0" animBg="1"/>
      <p:bldP spid="53"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8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Arc 716"/>
          <p:cNvSpPr/>
          <p:nvPr/>
        </p:nvSpPr>
        <p:spPr>
          <a:xfrm rot="20354945">
            <a:off x="5981836" y="4707493"/>
            <a:ext cx="1895753" cy="525916"/>
          </a:xfrm>
          <a:prstGeom prst="arc">
            <a:avLst>
              <a:gd name="adj1" fmla="val 15896615"/>
              <a:gd name="adj2" fmla="val 0"/>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7" name="Arc 706"/>
          <p:cNvSpPr/>
          <p:nvPr/>
        </p:nvSpPr>
        <p:spPr>
          <a:xfrm rot="19303390">
            <a:off x="7131987" y="4792563"/>
            <a:ext cx="760464" cy="127000"/>
          </a:xfrm>
          <a:prstGeom prst="arc">
            <a:avLst>
              <a:gd name="adj1" fmla="val 16468508"/>
              <a:gd name="adj2" fmla="val 0"/>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2" name="U-Turn Arrow 451"/>
          <p:cNvSpPr/>
          <p:nvPr/>
        </p:nvSpPr>
        <p:spPr>
          <a:xfrm rot="16200000" flipV="1">
            <a:off x="6883108" y="3025842"/>
            <a:ext cx="2510872" cy="927100"/>
          </a:xfrm>
          <a:prstGeom prst="uturnArrow">
            <a:avLst>
              <a:gd name="adj1" fmla="val 23463"/>
              <a:gd name="adj2" fmla="val 12759"/>
              <a:gd name="adj3" fmla="val 1043"/>
              <a:gd name="adj4" fmla="val 35415"/>
              <a:gd name="adj5" fmla="val 68150"/>
            </a:avLst>
          </a:prstGeom>
          <a:solidFill>
            <a:srgbClr val="A6A6A6"/>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40" name="Trapezoid 439"/>
          <p:cNvSpPr/>
          <p:nvPr/>
        </p:nvSpPr>
        <p:spPr>
          <a:xfrm flipV="1">
            <a:off x="7344307" y="2976922"/>
            <a:ext cx="645822" cy="288179"/>
          </a:xfrm>
          <a:prstGeom prst="trapezoid">
            <a:avLst>
              <a:gd name="adj" fmla="val 25000"/>
            </a:avLst>
          </a:prstGeom>
          <a:solidFill>
            <a:srgbClr val="4A452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9" name="Trapezoid 438"/>
          <p:cNvSpPr/>
          <p:nvPr/>
        </p:nvSpPr>
        <p:spPr>
          <a:xfrm flipV="1">
            <a:off x="6361997" y="2976922"/>
            <a:ext cx="645822" cy="288179"/>
          </a:xfrm>
          <a:prstGeom prst="trapezoid">
            <a:avLst>
              <a:gd name="adj" fmla="val 25000"/>
            </a:avLst>
          </a:prstGeom>
          <a:solidFill>
            <a:srgbClr val="4A452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ound Same Side Corner Rectangle 34"/>
          <p:cNvSpPr/>
          <p:nvPr/>
        </p:nvSpPr>
        <p:spPr>
          <a:xfrm>
            <a:off x="4416678" y="2338352"/>
            <a:ext cx="1559381" cy="661526"/>
          </a:xfrm>
          <a:prstGeom prst="round2SameRect">
            <a:avLst/>
          </a:prstGeom>
          <a:solidFill>
            <a:srgbClr val="6CE6FF">
              <a:alpha val="41000"/>
            </a:srgb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Left-Right Arrow 2"/>
          <p:cNvSpPr/>
          <p:nvPr/>
        </p:nvSpPr>
        <p:spPr>
          <a:xfrm>
            <a:off x="2969150" y="2706105"/>
            <a:ext cx="544687" cy="45719"/>
          </a:xfrm>
          <a:prstGeom prst="leftRightArrow">
            <a:avLst>
              <a:gd name="adj1" fmla="val 100000"/>
              <a:gd name="adj2" fmla="val 17831"/>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a:off x="2450306" y="2338352"/>
            <a:ext cx="1525595" cy="668885"/>
          </a:xfrm>
          <a:prstGeom prst="round2SameRect">
            <a:avLst/>
          </a:prstGeom>
          <a:solidFill>
            <a:srgbClr val="6CE6FF">
              <a:alpha val="40000"/>
            </a:srgb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0" name="Rectangle 729"/>
          <p:cNvSpPr/>
          <p:nvPr/>
        </p:nvSpPr>
        <p:spPr>
          <a:xfrm>
            <a:off x="2355833" y="4958258"/>
            <a:ext cx="1070285" cy="21444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4" name="Cube 743"/>
          <p:cNvSpPr/>
          <p:nvPr/>
        </p:nvSpPr>
        <p:spPr>
          <a:xfrm>
            <a:off x="686881" y="4551668"/>
            <a:ext cx="1713402" cy="1202018"/>
          </a:xfrm>
          <a:prstGeom prst="cube">
            <a:avLst>
              <a:gd name="adj" fmla="val 11145"/>
            </a:avLst>
          </a:prstGeom>
          <a:solidFill>
            <a:srgbClr val="F6FFA5"/>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6" name="Isosceles Triangle 745"/>
          <p:cNvSpPr/>
          <p:nvPr/>
        </p:nvSpPr>
        <p:spPr>
          <a:xfrm>
            <a:off x="642430" y="4269210"/>
            <a:ext cx="1580793" cy="429211"/>
          </a:xfrm>
          <a:prstGeom prst="triangle">
            <a:avLst>
              <a:gd name="adj" fmla="val 53018"/>
            </a:avLst>
          </a:prstGeom>
          <a:solidFill>
            <a:srgbClr val="F6FFA5"/>
          </a:solidFill>
          <a:ln>
            <a:solidFill>
              <a:srgbClr val="F6FF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9" name="Pentagon 728"/>
          <p:cNvSpPr/>
          <p:nvPr/>
        </p:nvSpPr>
        <p:spPr>
          <a:xfrm rot="5400000">
            <a:off x="5250203" y="4881978"/>
            <a:ext cx="708007" cy="219456"/>
          </a:xfrm>
          <a:prstGeom prst="homePlat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048587" y="5338722"/>
            <a:ext cx="1070285" cy="21444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8" name="Pentagon 727"/>
          <p:cNvSpPr/>
          <p:nvPr/>
        </p:nvSpPr>
        <p:spPr>
          <a:xfrm rot="5400000">
            <a:off x="1694735" y="1781595"/>
            <a:ext cx="708007" cy="219456"/>
          </a:xfrm>
          <a:prstGeom prst="homePlat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7" name="Round Same Side Corner Rectangle 726"/>
          <p:cNvSpPr/>
          <p:nvPr/>
        </p:nvSpPr>
        <p:spPr>
          <a:xfrm>
            <a:off x="3444920" y="4741809"/>
            <a:ext cx="1603667" cy="802431"/>
          </a:xfrm>
          <a:prstGeom prst="round2SameRect">
            <a:avLst/>
          </a:prstGeom>
          <a:solidFill>
            <a:srgbClr val="6CE6FF">
              <a:alpha val="17000"/>
            </a:srgbClr>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20" name="Frame 719"/>
          <p:cNvSpPr/>
          <p:nvPr/>
        </p:nvSpPr>
        <p:spPr>
          <a:xfrm>
            <a:off x="3405853" y="4456352"/>
            <a:ext cx="1691640" cy="1143000"/>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2" name="Round Same Side Corner Rectangle 41"/>
          <p:cNvSpPr/>
          <p:nvPr/>
        </p:nvSpPr>
        <p:spPr>
          <a:xfrm>
            <a:off x="6098535" y="4844797"/>
            <a:ext cx="1643282" cy="707393"/>
          </a:xfrm>
          <a:prstGeom prst="round2SameRect">
            <a:avLst/>
          </a:prstGeom>
          <a:solidFill>
            <a:srgbClr val="6CE6FF">
              <a:alpha val="32000"/>
            </a:srgbClr>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5" name="Rectangle 444"/>
          <p:cNvSpPr/>
          <p:nvPr/>
        </p:nvSpPr>
        <p:spPr>
          <a:xfrm>
            <a:off x="6096041" y="4940284"/>
            <a:ext cx="1684804" cy="243134"/>
          </a:xfrm>
          <a:prstGeom prst="rect">
            <a:avLst/>
          </a:prstGeom>
          <a:pattFill prst="lgConfetti">
            <a:fgClr>
              <a:schemeClr val="bg2">
                <a:lumMod val="50000"/>
              </a:schemeClr>
            </a:fgClr>
            <a:bgClr>
              <a:schemeClr val="bg2">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1" name="Arc 710"/>
          <p:cNvSpPr/>
          <p:nvPr/>
        </p:nvSpPr>
        <p:spPr>
          <a:xfrm rot="20053800">
            <a:off x="6449581" y="4759954"/>
            <a:ext cx="1388556" cy="269260"/>
          </a:xfrm>
          <a:prstGeom prst="arc">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8" name="Arc 717"/>
          <p:cNvSpPr/>
          <p:nvPr/>
        </p:nvSpPr>
        <p:spPr>
          <a:xfrm rot="20878936">
            <a:off x="4747592" y="4780064"/>
            <a:ext cx="3062630" cy="270852"/>
          </a:xfrm>
          <a:prstGeom prst="arc">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9" name="Arc 708"/>
          <p:cNvSpPr/>
          <p:nvPr/>
        </p:nvSpPr>
        <p:spPr>
          <a:xfrm rot="19359091">
            <a:off x="7092574" y="4765058"/>
            <a:ext cx="760464" cy="232302"/>
          </a:xfrm>
          <a:prstGeom prst="arc">
            <a:avLst>
              <a:gd name="adj1" fmla="val 16314386"/>
              <a:gd name="adj2" fmla="val 0"/>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5" name="Arc 704"/>
          <p:cNvSpPr/>
          <p:nvPr/>
        </p:nvSpPr>
        <p:spPr>
          <a:xfrm rot="18990418">
            <a:off x="7070613" y="4789283"/>
            <a:ext cx="760464" cy="127000"/>
          </a:xfrm>
          <a:prstGeom prst="arc">
            <a:avLst/>
          </a:prstGeom>
          <a:solidFill>
            <a:srgbClr val="8CF2FF">
              <a:alpha val="29000"/>
            </a:srgbClr>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5962210" y="2248007"/>
            <a:ext cx="422496" cy="21444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2" name="Trapezoid 371"/>
          <p:cNvSpPr/>
          <p:nvPr/>
        </p:nvSpPr>
        <p:spPr>
          <a:xfrm flipV="1">
            <a:off x="6598843" y="3020532"/>
            <a:ext cx="1195480" cy="288179"/>
          </a:xfrm>
          <a:prstGeom prst="trapezoid">
            <a:avLst>
              <a:gd name="adj" fmla="val 25000"/>
            </a:avLst>
          </a:prstGeom>
          <a:solidFill>
            <a:srgbClr val="4A452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7" name="Oval 316"/>
          <p:cNvSpPr/>
          <p:nvPr/>
        </p:nvSpPr>
        <p:spPr>
          <a:xfrm flipH="1">
            <a:off x="5075191" y="2914372"/>
            <a:ext cx="59560" cy="5140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213105" y="2025398"/>
            <a:ext cx="55450" cy="710606"/>
          </a:xfrm>
          <a:prstGeom prst="rect">
            <a:avLst/>
          </a:prstGeom>
          <a:solidFill>
            <a:schemeClr val="bg1">
              <a:lumMod val="6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Quad Arrow 78"/>
          <p:cNvSpPr/>
          <p:nvPr/>
        </p:nvSpPr>
        <p:spPr>
          <a:xfrm rot="2536049">
            <a:off x="5348195" y="2534738"/>
            <a:ext cx="340070" cy="347472"/>
          </a:xfrm>
          <a:prstGeom prst="quadArrow">
            <a:avLst>
              <a:gd name="adj1" fmla="val 15474"/>
              <a:gd name="adj2" fmla="val 3469"/>
              <a:gd name="adj3" fmla="val 3322"/>
            </a:avLst>
          </a:prstGeom>
          <a:solidFill>
            <a:srgbClr val="A6A6A6"/>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Quad Arrow 72"/>
          <p:cNvSpPr/>
          <p:nvPr/>
        </p:nvSpPr>
        <p:spPr>
          <a:xfrm rot="2536049">
            <a:off x="4694144" y="2534738"/>
            <a:ext cx="340070" cy="347472"/>
          </a:xfrm>
          <a:prstGeom prst="quadArrow">
            <a:avLst>
              <a:gd name="adj1" fmla="val 15474"/>
              <a:gd name="adj2" fmla="val 3469"/>
              <a:gd name="adj3" fmla="val 3322"/>
            </a:avLst>
          </a:prstGeom>
          <a:solidFill>
            <a:srgbClr val="A6A6A6"/>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4843743" y="2025398"/>
            <a:ext cx="45719" cy="710605"/>
          </a:xfrm>
          <a:prstGeom prst="rect">
            <a:avLst/>
          </a:prstGeom>
          <a:solidFill>
            <a:schemeClr val="bg1">
              <a:lumMod val="65000"/>
            </a:schemeClr>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5497794" y="2025398"/>
            <a:ext cx="45719" cy="710605"/>
          </a:xfrm>
          <a:prstGeom prst="rect">
            <a:avLst/>
          </a:prstGeom>
          <a:solidFill>
            <a:schemeClr val="bg1">
              <a:lumMod val="65000"/>
            </a:schemeClr>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Delay 4"/>
          <p:cNvSpPr/>
          <p:nvPr/>
        </p:nvSpPr>
        <p:spPr>
          <a:xfrm rot="5400000">
            <a:off x="340216" y="1976497"/>
            <a:ext cx="1431069" cy="1198892"/>
          </a:xfrm>
          <a:prstGeom prst="flowChartDelay">
            <a:avLst/>
          </a:prstGeom>
          <a:solidFill>
            <a:srgbClr val="4D9E9C">
              <a:alpha val="82000"/>
            </a:srgbClr>
          </a:solidFill>
          <a:ln>
            <a:noFill/>
          </a:ln>
          <a:effectLst>
            <a:outerShdw blurRad="50800" dist="38100" dir="54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655198" y="2248007"/>
            <a:ext cx="768350" cy="219456"/>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4042797" y="2248007"/>
            <a:ext cx="323850" cy="21444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730464" y="25374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052620" y="28507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276689" y="2698355"/>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flipH="1">
            <a:off x="2813013" y="28507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3369644" y="2828239"/>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flipH="1">
            <a:off x="3601258" y="26221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3707940" y="28507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flipH="1" flipV="1">
            <a:off x="3869481" y="262214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flipH="1">
            <a:off x="3906058" y="29269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3013034" y="282544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flipH="1">
            <a:off x="2945977" y="281264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3035264" y="28422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565382" y="26263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3382396" y="24655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887098" y="24579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3266843" y="2732885"/>
            <a:ext cx="9144" cy="9144"/>
          </a:xfrm>
          <a:prstGeom prst="ellipse">
            <a:avLst/>
          </a:prstGeom>
          <a:solidFill>
            <a:schemeClr val="bg2">
              <a:lumMod val="5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2717782" y="27787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flipH="1">
            <a:off x="3098377" y="296504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3534796" y="26179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3687196" y="27703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3839596" y="29227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3039498" y="26103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3191898" y="27627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3344298" y="29151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3419243" y="28852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flipH="1">
            <a:off x="3753658" y="27745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flipH="1">
            <a:off x="3906058" y="29269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2870182" y="29311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2574526" y="29151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flipV="1">
            <a:off x="2687894" y="25798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2773833" y="25333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2926233" y="26857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flipV="1">
            <a:off x="2840294" y="27322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flipV="1">
            <a:off x="2840293" y="25889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flipV="1">
            <a:off x="2992693" y="27413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2651320" y="253412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2803720" y="268652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2565381" y="26263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2803719" y="254326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2717780" y="2635519"/>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Oval 145"/>
          <p:cNvSpPr/>
          <p:nvPr/>
        </p:nvSpPr>
        <p:spPr>
          <a:xfrm flipV="1">
            <a:off x="3558289" y="249531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Oval 146"/>
          <p:cNvSpPr/>
          <p:nvPr/>
        </p:nvSpPr>
        <p:spPr>
          <a:xfrm>
            <a:off x="3644228" y="244878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3796628" y="260118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p:cNvSpPr/>
          <p:nvPr/>
        </p:nvSpPr>
        <p:spPr>
          <a:xfrm flipV="1">
            <a:off x="3710689" y="264771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flipV="1">
            <a:off x="3710688" y="250446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p:cNvSpPr/>
          <p:nvPr/>
        </p:nvSpPr>
        <p:spPr>
          <a:xfrm flipV="1">
            <a:off x="3863088" y="265686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p:cNvSpPr/>
          <p:nvPr/>
        </p:nvSpPr>
        <p:spPr>
          <a:xfrm>
            <a:off x="3521715" y="244959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p:cNvSpPr/>
          <p:nvPr/>
        </p:nvSpPr>
        <p:spPr>
          <a:xfrm>
            <a:off x="3674115" y="260199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p:cNvSpPr/>
          <p:nvPr/>
        </p:nvSpPr>
        <p:spPr>
          <a:xfrm>
            <a:off x="3435776" y="254185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p:cNvSpPr/>
          <p:nvPr/>
        </p:nvSpPr>
        <p:spPr>
          <a:xfrm>
            <a:off x="3674114" y="24587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p:cNvSpPr/>
          <p:nvPr/>
        </p:nvSpPr>
        <p:spPr>
          <a:xfrm>
            <a:off x="3588175" y="255099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p:cNvSpPr/>
          <p:nvPr/>
        </p:nvSpPr>
        <p:spPr>
          <a:xfrm flipV="1">
            <a:off x="3588174" y="275198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p:cNvSpPr/>
          <p:nvPr/>
        </p:nvSpPr>
        <p:spPr>
          <a:xfrm>
            <a:off x="3674113" y="270545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p:cNvSpPr/>
          <p:nvPr/>
        </p:nvSpPr>
        <p:spPr>
          <a:xfrm>
            <a:off x="3826513" y="285785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p:cNvSpPr/>
          <p:nvPr/>
        </p:nvSpPr>
        <p:spPr>
          <a:xfrm flipV="1">
            <a:off x="3740574" y="290438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p:cNvSpPr/>
          <p:nvPr/>
        </p:nvSpPr>
        <p:spPr>
          <a:xfrm flipV="1">
            <a:off x="3740573" y="276113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p:cNvSpPr/>
          <p:nvPr/>
        </p:nvSpPr>
        <p:spPr>
          <a:xfrm flipV="1">
            <a:off x="3892973" y="291353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p:cNvSpPr/>
          <p:nvPr/>
        </p:nvSpPr>
        <p:spPr>
          <a:xfrm>
            <a:off x="3551600" y="270626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p:cNvSpPr/>
          <p:nvPr/>
        </p:nvSpPr>
        <p:spPr>
          <a:xfrm>
            <a:off x="3704000" y="285866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p:cNvSpPr/>
          <p:nvPr/>
        </p:nvSpPr>
        <p:spPr>
          <a:xfrm>
            <a:off x="3465661" y="279852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p:cNvSpPr/>
          <p:nvPr/>
        </p:nvSpPr>
        <p:spPr>
          <a:xfrm>
            <a:off x="3703999" y="27154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p:cNvSpPr/>
          <p:nvPr/>
        </p:nvSpPr>
        <p:spPr>
          <a:xfrm>
            <a:off x="3618060" y="280766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p:cNvSpPr/>
          <p:nvPr/>
        </p:nvSpPr>
        <p:spPr>
          <a:xfrm flipH="1" flipV="1">
            <a:off x="2703663" y="271456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flipH="1">
            <a:off x="2789602" y="266803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p:cNvSpPr/>
          <p:nvPr/>
        </p:nvSpPr>
        <p:spPr>
          <a:xfrm flipH="1">
            <a:off x="2942002" y="282043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p:cNvSpPr/>
          <p:nvPr/>
        </p:nvSpPr>
        <p:spPr>
          <a:xfrm flipH="1" flipV="1">
            <a:off x="2856063" y="286696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flipH="1" flipV="1">
            <a:off x="2856062" y="272371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p:cNvSpPr/>
          <p:nvPr/>
        </p:nvSpPr>
        <p:spPr>
          <a:xfrm flipH="1" flipV="1">
            <a:off x="3008462" y="287611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flipH="1">
            <a:off x="2667089" y="266884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Oval 174"/>
          <p:cNvSpPr/>
          <p:nvPr/>
        </p:nvSpPr>
        <p:spPr>
          <a:xfrm flipH="1">
            <a:off x="2819489" y="282124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p:cNvSpPr/>
          <p:nvPr/>
        </p:nvSpPr>
        <p:spPr>
          <a:xfrm flipH="1">
            <a:off x="2581150" y="276110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Oval 176"/>
          <p:cNvSpPr/>
          <p:nvPr/>
        </p:nvSpPr>
        <p:spPr>
          <a:xfrm flipH="1">
            <a:off x="2819488" y="267799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Oval 177"/>
          <p:cNvSpPr/>
          <p:nvPr/>
        </p:nvSpPr>
        <p:spPr>
          <a:xfrm flipH="1">
            <a:off x="2733549" y="277024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Oval 178"/>
          <p:cNvSpPr/>
          <p:nvPr/>
        </p:nvSpPr>
        <p:spPr>
          <a:xfrm flipV="1">
            <a:off x="2900221" y="24826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p:cNvSpPr/>
          <p:nvPr/>
        </p:nvSpPr>
        <p:spPr>
          <a:xfrm>
            <a:off x="2986160" y="243607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Oval 180"/>
          <p:cNvSpPr/>
          <p:nvPr/>
        </p:nvSpPr>
        <p:spPr>
          <a:xfrm>
            <a:off x="3138560" y="258847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Oval 181"/>
          <p:cNvSpPr/>
          <p:nvPr/>
        </p:nvSpPr>
        <p:spPr>
          <a:xfrm flipV="1">
            <a:off x="3052621" y="26350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p:cNvSpPr/>
          <p:nvPr/>
        </p:nvSpPr>
        <p:spPr>
          <a:xfrm flipV="1">
            <a:off x="3052620" y="249175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Oval 184"/>
          <p:cNvSpPr/>
          <p:nvPr/>
        </p:nvSpPr>
        <p:spPr>
          <a:xfrm>
            <a:off x="3138844" y="268889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Oval 185"/>
          <p:cNvSpPr/>
          <p:nvPr/>
        </p:nvSpPr>
        <p:spPr>
          <a:xfrm>
            <a:off x="3016047" y="258929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Oval 186"/>
          <p:cNvSpPr/>
          <p:nvPr/>
        </p:nvSpPr>
        <p:spPr>
          <a:xfrm>
            <a:off x="3146643" y="251709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Oval 187"/>
          <p:cNvSpPr/>
          <p:nvPr/>
        </p:nvSpPr>
        <p:spPr>
          <a:xfrm>
            <a:off x="3016046" y="244603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Oval 188"/>
          <p:cNvSpPr/>
          <p:nvPr/>
        </p:nvSpPr>
        <p:spPr>
          <a:xfrm>
            <a:off x="2930107" y="253829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Oval 189"/>
          <p:cNvSpPr/>
          <p:nvPr/>
        </p:nvSpPr>
        <p:spPr>
          <a:xfrm flipV="1">
            <a:off x="3213104" y="28042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Oval 190"/>
          <p:cNvSpPr/>
          <p:nvPr/>
        </p:nvSpPr>
        <p:spPr>
          <a:xfrm>
            <a:off x="3299043" y="27576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Oval 191"/>
          <p:cNvSpPr/>
          <p:nvPr/>
        </p:nvSpPr>
        <p:spPr>
          <a:xfrm>
            <a:off x="3451443" y="29100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Oval 192"/>
          <p:cNvSpPr/>
          <p:nvPr/>
        </p:nvSpPr>
        <p:spPr>
          <a:xfrm flipV="1">
            <a:off x="3365504" y="29566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Oval 193"/>
          <p:cNvSpPr/>
          <p:nvPr/>
        </p:nvSpPr>
        <p:spPr>
          <a:xfrm flipV="1">
            <a:off x="3365503" y="281335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Oval 194"/>
          <p:cNvSpPr/>
          <p:nvPr/>
        </p:nvSpPr>
        <p:spPr>
          <a:xfrm flipV="1">
            <a:off x="3439410" y="281782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Oval 195"/>
          <p:cNvSpPr/>
          <p:nvPr/>
        </p:nvSpPr>
        <p:spPr>
          <a:xfrm>
            <a:off x="3176530" y="275848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Oval 196"/>
          <p:cNvSpPr/>
          <p:nvPr/>
        </p:nvSpPr>
        <p:spPr>
          <a:xfrm>
            <a:off x="3328930" y="291088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p:cNvSpPr/>
          <p:nvPr/>
        </p:nvSpPr>
        <p:spPr>
          <a:xfrm>
            <a:off x="3090591" y="28507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p:cNvSpPr/>
          <p:nvPr/>
        </p:nvSpPr>
        <p:spPr>
          <a:xfrm>
            <a:off x="3328929" y="276763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p:cNvSpPr/>
          <p:nvPr/>
        </p:nvSpPr>
        <p:spPr>
          <a:xfrm>
            <a:off x="3242990" y="28598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p:cNvSpPr/>
          <p:nvPr/>
        </p:nvSpPr>
        <p:spPr>
          <a:xfrm>
            <a:off x="3170135" y="290235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p:cNvSpPr/>
          <p:nvPr/>
        </p:nvSpPr>
        <p:spPr>
          <a:xfrm>
            <a:off x="3266785" y="294481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p:cNvSpPr/>
          <p:nvPr/>
        </p:nvSpPr>
        <p:spPr>
          <a:xfrm>
            <a:off x="3606422" y="24782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p:cNvSpPr/>
          <p:nvPr/>
        </p:nvSpPr>
        <p:spPr>
          <a:xfrm>
            <a:off x="3713526" y="24965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p:cNvSpPr/>
          <p:nvPr/>
        </p:nvSpPr>
        <p:spPr>
          <a:xfrm>
            <a:off x="3649391" y="255590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Oval 205"/>
          <p:cNvSpPr/>
          <p:nvPr/>
        </p:nvSpPr>
        <p:spPr>
          <a:xfrm>
            <a:off x="3724995" y="258557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Oval 207"/>
          <p:cNvSpPr/>
          <p:nvPr/>
        </p:nvSpPr>
        <p:spPr>
          <a:xfrm>
            <a:off x="3758822" y="26306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p:cNvSpPr/>
          <p:nvPr/>
        </p:nvSpPr>
        <p:spPr>
          <a:xfrm>
            <a:off x="3792688" y="25304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Oval 209"/>
          <p:cNvSpPr/>
          <p:nvPr/>
        </p:nvSpPr>
        <p:spPr>
          <a:xfrm>
            <a:off x="3848740" y="261372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Oval 211"/>
          <p:cNvSpPr/>
          <p:nvPr/>
        </p:nvSpPr>
        <p:spPr>
          <a:xfrm>
            <a:off x="3657473" y="26306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p:cNvSpPr/>
          <p:nvPr/>
        </p:nvSpPr>
        <p:spPr>
          <a:xfrm>
            <a:off x="3332738" y="249531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Oval 216"/>
          <p:cNvSpPr/>
          <p:nvPr/>
        </p:nvSpPr>
        <p:spPr>
          <a:xfrm>
            <a:off x="3758822" y="26306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p:cNvSpPr/>
          <p:nvPr/>
        </p:nvSpPr>
        <p:spPr>
          <a:xfrm>
            <a:off x="3379724" y="24542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Oval 218"/>
          <p:cNvSpPr/>
          <p:nvPr/>
        </p:nvSpPr>
        <p:spPr>
          <a:xfrm>
            <a:off x="3315589" y="251360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p:cNvSpPr/>
          <p:nvPr/>
        </p:nvSpPr>
        <p:spPr>
          <a:xfrm>
            <a:off x="3391193" y="254327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p:cNvSpPr/>
          <p:nvPr/>
        </p:nvSpPr>
        <p:spPr>
          <a:xfrm>
            <a:off x="3425020" y="25883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Oval 221"/>
          <p:cNvSpPr/>
          <p:nvPr/>
        </p:nvSpPr>
        <p:spPr>
          <a:xfrm>
            <a:off x="3458886" y="24881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Oval 222"/>
          <p:cNvSpPr/>
          <p:nvPr/>
        </p:nvSpPr>
        <p:spPr>
          <a:xfrm>
            <a:off x="3514938" y="257142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Oval 223"/>
          <p:cNvSpPr/>
          <p:nvPr/>
        </p:nvSpPr>
        <p:spPr>
          <a:xfrm>
            <a:off x="3323671" y="25883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Oval 224"/>
          <p:cNvSpPr/>
          <p:nvPr/>
        </p:nvSpPr>
        <p:spPr>
          <a:xfrm>
            <a:off x="3485138" y="264771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p:cNvSpPr/>
          <p:nvPr/>
        </p:nvSpPr>
        <p:spPr>
          <a:xfrm>
            <a:off x="2614183" y="26900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Oval 226"/>
          <p:cNvSpPr/>
          <p:nvPr/>
        </p:nvSpPr>
        <p:spPr>
          <a:xfrm>
            <a:off x="2721287" y="270830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8" name="Oval 227"/>
          <p:cNvSpPr/>
          <p:nvPr/>
        </p:nvSpPr>
        <p:spPr>
          <a:xfrm>
            <a:off x="2657152" y="276763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Oval 228"/>
          <p:cNvSpPr/>
          <p:nvPr/>
        </p:nvSpPr>
        <p:spPr>
          <a:xfrm>
            <a:off x="2732756" y="279729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Oval 229"/>
          <p:cNvSpPr/>
          <p:nvPr/>
        </p:nvSpPr>
        <p:spPr>
          <a:xfrm>
            <a:off x="2766583" y="28424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Oval 230"/>
          <p:cNvSpPr/>
          <p:nvPr/>
        </p:nvSpPr>
        <p:spPr>
          <a:xfrm>
            <a:off x="2800449" y="274220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Oval 231"/>
          <p:cNvSpPr/>
          <p:nvPr/>
        </p:nvSpPr>
        <p:spPr>
          <a:xfrm>
            <a:off x="2856501" y="282544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Oval 232"/>
          <p:cNvSpPr/>
          <p:nvPr/>
        </p:nvSpPr>
        <p:spPr>
          <a:xfrm>
            <a:off x="2665234" y="28424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Oval 233"/>
          <p:cNvSpPr/>
          <p:nvPr/>
        </p:nvSpPr>
        <p:spPr>
          <a:xfrm>
            <a:off x="2826701" y="290174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Oval 234"/>
          <p:cNvSpPr/>
          <p:nvPr/>
        </p:nvSpPr>
        <p:spPr>
          <a:xfrm>
            <a:off x="2598299" y="281210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Oval 235"/>
          <p:cNvSpPr/>
          <p:nvPr/>
        </p:nvSpPr>
        <p:spPr>
          <a:xfrm>
            <a:off x="2581150" y="283039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Oval 236"/>
          <p:cNvSpPr/>
          <p:nvPr/>
        </p:nvSpPr>
        <p:spPr>
          <a:xfrm>
            <a:off x="2656754" y="286005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Oval 237"/>
          <p:cNvSpPr/>
          <p:nvPr/>
        </p:nvSpPr>
        <p:spPr>
          <a:xfrm>
            <a:off x="2690581" y="290517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Oval 238"/>
          <p:cNvSpPr/>
          <p:nvPr/>
        </p:nvSpPr>
        <p:spPr>
          <a:xfrm>
            <a:off x="2724447" y="280496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2589232" y="290517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Oval 240"/>
          <p:cNvSpPr/>
          <p:nvPr/>
        </p:nvSpPr>
        <p:spPr>
          <a:xfrm>
            <a:off x="2750699" y="296450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a:off x="3704177" y="26518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Oval 242"/>
          <p:cNvSpPr/>
          <p:nvPr/>
        </p:nvSpPr>
        <p:spPr>
          <a:xfrm>
            <a:off x="3751163" y="261076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Oval 243"/>
          <p:cNvSpPr/>
          <p:nvPr/>
        </p:nvSpPr>
        <p:spPr>
          <a:xfrm>
            <a:off x="3687028" y="267009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Oval 244"/>
          <p:cNvSpPr/>
          <p:nvPr/>
        </p:nvSpPr>
        <p:spPr>
          <a:xfrm>
            <a:off x="3762632" y="269976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Oval 245"/>
          <p:cNvSpPr/>
          <p:nvPr/>
        </p:nvSpPr>
        <p:spPr>
          <a:xfrm>
            <a:off x="3796459" y="27448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Oval 246"/>
          <p:cNvSpPr/>
          <p:nvPr/>
        </p:nvSpPr>
        <p:spPr>
          <a:xfrm>
            <a:off x="3830325" y="264466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Oval 247"/>
          <p:cNvSpPr/>
          <p:nvPr/>
        </p:nvSpPr>
        <p:spPr>
          <a:xfrm>
            <a:off x="3886377" y="272791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3695110" y="27448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Oval 249"/>
          <p:cNvSpPr/>
          <p:nvPr/>
        </p:nvSpPr>
        <p:spPr>
          <a:xfrm>
            <a:off x="3856577" y="28042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a:off x="3151215" y="282957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p:cNvSpPr/>
          <p:nvPr/>
        </p:nvSpPr>
        <p:spPr>
          <a:xfrm>
            <a:off x="3555663" y="277179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3491528" y="283112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p:cNvSpPr/>
          <p:nvPr/>
        </p:nvSpPr>
        <p:spPr>
          <a:xfrm>
            <a:off x="3567132" y="286079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3600959" y="290590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3634825" y="280569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p:cNvSpPr/>
          <p:nvPr/>
        </p:nvSpPr>
        <p:spPr>
          <a:xfrm>
            <a:off x="3102949" y="283401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3499610" y="290590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3631443" y="291437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p:cNvSpPr/>
          <p:nvPr/>
        </p:nvSpPr>
        <p:spPr>
          <a:xfrm>
            <a:off x="4843743" y="2806436"/>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Oval 279"/>
          <p:cNvSpPr/>
          <p:nvPr/>
        </p:nvSpPr>
        <p:spPr>
          <a:xfrm>
            <a:off x="5149982" y="2544674"/>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Oval 281"/>
          <p:cNvSpPr/>
          <p:nvPr/>
        </p:nvSpPr>
        <p:spPr>
          <a:xfrm>
            <a:off x="5152902" y="2832811"/>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p:cNvSpPr/>
          <p:nvPr/>
        </p:nvSpPr>
        <p:spPr>
          <a:xfrm>
            <a:off x="5760954" y="2864561"/>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p:cNvSpPr/>
          <p:nvPr/>
        </p:nvSpPr>
        <p:spPr>
          <a:xfrm>
            <a:off x="5338110" y="2500900"/>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p:cNvSpPr/>
          <p:nvPr/>
        </p:nvSpPr>
        <p:spPr>
          <a:xfrm flipH="1">
            <a:off x="5701352" y="2481601"/>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p:cNvSpPr/>
          <p:nvPr/>
        </p:nvSpPr>
        <p:spPr>
          <a:xfrm>
            <a:off x="4889462" y="2907622"/>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Oval 298"/>
          <p:cNvSpPr/>
          <p:nvPr/>
        </p:nvSpPr>
        <p:spPr>
          <a:xfrm>
            <a:off x="5315250" y="2863625"/>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2" name="Oval 301"/>
          <p:cNvSpPr/>
          <p:nvPr/>
        </p:nvSpPr>
        <p:spPr>
          <a:xfrm>
            <a:off x="4989027" y="2465542"/>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Oval 302"/>
          <p:cNvSpPr/>
          <p:nvPr/>
        </p:nvSpPr>
        <p:spPr>
          <a:xfrm>
            <a:off x="5701352" y="2654772"/>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5" name="Oval 304"/>
          <p:cNvSpPr/>
          <p:nvPr/>
        </p:nvSpPr>
        <p:spPr>
          <a:xfrm>
            <a:off x="5797654" y="2569378"/>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7" name="Oval 306"/>
          <p:cNvSpPr/>
          <p:nvPr/>
        </p:nvSpPr>
        <p:spPr>
          <a:xfrm>
            <a:off x="5544647" y="2895191"/>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8" name="Oval 307"/>
          <p:cNvSpPr/>
          <p:nvPr/>
        </p:nvSpPr>
        <p:spPr>
          <a:xfrm>
            <a:off x="4549247" y="2845896"/>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0" name="Oval 309"/>
          <p:cNvSpPr/>
          <p:nvPr/>
        </p:nvSpPr>
        <p:spPr>
          <a:xfrm>
            <a:off x="4544312" y="2651497"/>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1" name="Oval 310"/>
          <p:cNvSpPr/>
          <p:nvPr/>
        </p:nvSpPr>
        <p:spPr>
          <a:xfrm>
            <a:off x="4605971" y="2467269"/>
            <a:ext cx="59560" cy="57727"/>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Oval 311"/>
          <p:cNvSpPr/>
          <p:nvPr/>
        </p:nvSpPr>
        <p:spPr>
          <a:xfrm>
            <a:off x="4666089" y="2541851"/>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Oval 312"/>
          <p:cNvSpPr/>
          <p:nvPr/>
        </p:nvSpPr>
        <p:spPr>
          <a:xfrm>
            <a:off x="4607812" y="2697170"/>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4" name="Oval 313"/>
          <p:cNvSpPr/>
          <p:nvPr/>
        </p:nvSpPr>
        <p:spPr>
          <a:xfrm>
            <a:off x="4695869" y="2904387"/>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Oval 314"/>
          <p:cNvSpPr/>
          <p:nvPr/>
        </p:nvSpPr>
        <p:spPr>
          <a:xfrm>
            <a:off x="5048587" y="2658886"/>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Frame 39"/>
          <p:cNvSpPr/>
          <p:nvPr/>
        </p:nvSpPr>
        <p:spPr>
          <a:xfrm>
            <a:off x="4344693" y="1953517"/>
            <a:ext cx="1673352" cy="1107739"/>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8" name="Oval 317"/>
          <p:cNvSpPr/>
          <p:nvPr/>
        </p:nvSpPr>
        <p:spPr>
          <a:xfrm flipH="1">
            <a:off x="3614342" y="28080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9" name="Oval 318"/>
          <p:cNvSpPr/>
          <p:nvPr/>
        </p:nvSpPr>
        <p:spPr>
          <a:xfrm flipH="1" flipV="1">
            <a:off x="3680802" y="286375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Oval 319"/>
          <p:cNvSpPr/>
          <p:nvPr/>
        </p:nvSpPr>
        <p:spPr>
          <a:xfrm flipH="1">
            <a:off x="3542709" y="279246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Oval 320"/>
          <p:cNvSpPr/>
          <p:nvPr/>
        </p:nvSpPr>
        <p:spPr>
          <a:xfrm flipH="1">
            <a:off x="3576536" y="283757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2" name="Oval 321"/>
          <p:cNvSpPr/>
          <p:nvPr/>
        </p:nvSpPr>
        <p:spPr>
          <a:xfrm flipH="1">
            <a:off x="3610402" y="273736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Oval 322"/>
          <p:cNvSpPr/>
          <p:nvPr/>
        </p:nvSpPr>
        <p:spPr>
          <a:xfrm flipH="1">
            <a:off x="3666454" y="28206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Oval 323"/>
          <p:cNvSpPr/>
          <p:nvPr/>
        </p:nvSpPr>
        <p:spPr>
          <a:xfrm flipH="1">
            <a:off x="3576536" y="283757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Oval 324"/>
          <p:cNvSpPr/>
          <p:nvPr/>
        </p:nvSpPr>
        <p:spPr>
          <a:xfrm flipH="1">
            <a:off x="3568877" y="281765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6" name="Oval 325"/>
          <p:cNvSpPr/>
          <p:nvPr/>
        </p:nvSpPr>
        <p:spPr>
          <a:xfrm flipH="1">
            <a:off x="3580346" y="290665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7" name="Oval 326"/>
          <p:cNvSpPr/>
          <p:nvPr/>
        </p:nvSpPr>
        <p:spPr>
          <a:xfrm flipH="1">
            <a:off x="3614173" y="295176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Oval 327"/>
          <p:cNvSpPr/>
          <p:nvPr/>
        </p:nvSpPr>
        <p:spPr>
          <a:xfrm flipH="1">
            <a:off x="3648039" y="285155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Frame 33"/>
          <p:cNvSpPr/>
          <p:nvPr/>
        </p:nvSpPr>
        <p:spPr>
          <a:xfrm>
            <a:off x="2372748" y="1953517"/>
            <a:ext cx="1670050" cy="1107739"/>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33" name="Oval 332"/>
          <p:cNvSpPr/>
          <p:nvPr/>
        </p:nvSpPr>
        <p:spPr>
          <a:xfrm>
            <a:off x="6838067" y="2881448"/>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4" name="Oval 333"/>
          <p:cNvSpPr/>
          <p:nvPr/>
        </p:nvSpPr>
        <p:spPr>
          <a:xfrm>
            <a:off x="6687814" y="2522749"/>
            <a:ext cx="91440" cy="91440"/>
          </a:xfrm>
          <a:prstGeom prst="ellipse">
            <a:avLst/>
          </a:prstGeom>
          <a:solidFill>
            <a:srgbClr val="4A452A"/>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Oval 334"/>
          <p:cNvSpPr/>
          <p:nvPr/>
        </p:nvSpPr>
        <p:spPr>
          <a:xfrm>
            <a:off x="6727659" y="2907926"/>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Oval 335"/>
          <p:cNvSpPr/>
          <p:nvPr/>
        </p:nvSpPr>
        <p:spPr>
          <a:xfrm>
            <a:off x="7566105" y="292846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Oval 336"/>
          <p:cNvSpPr/>
          <p:nvPr/>
        </p:nvSpPr>
        <p:spPr>
          <a:xfrm>
            <a:off x="7501037" y="2920056"/>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6969754" y="2653807"/>
            <a:ext cx="91440" cy="91440"/>
          </a:xfrm>
          <a:prstGeom prst="ellipse">
            <a:avLst/>
          </a:prstGeom>
          <a:solidFill>
            <a:srgbClr val="4A452A"/>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p:cNvSpPr/>
          <p:nvPr/>
        </p:nvSpPr>
        <p:spPr>
          <a:xfrm>
            <a:off x="7295513" y="2928467"/>
            <a:ext cx="91440" cy="91440"/>
          </a:xfrm>
          <a:prstGeom prst="ellipse">
            <a:avLst/>
          </a:prstGeom>
          <a:solidFill>
            <a:srgbClr val="4A452A"/>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Oval 339"/>
          <p:cNvSpPr/>
          <p:nvPr/>
        </p:nvSpPr>
        <p:spPr>
          <a:xfrm>
            <a:off x="6779254" y="229104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Oval 340"/>
          <p:cNvSpPr/>
          <p:nvPr/>
        </p:nvSpPr>
        <p:spPr>
          <a:xfrm>
            <a:off x="7151610" y="2360974"/>
            <a:ext cx="60960"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Oval 341"/>
          <p:cNvSpPr/>
          <p:nvPr/>
        </p:nvSpPr>
        <p:spPr>
          <a:xfrm>
            <a:off x="7076041" y="2946166"/>
            <a:ext cx="91440" cy="91440"/>
          </a:xfrm>
          <a:prstGeom prst="ellipse">
            <a:avLst/>
          </a:prstGeom>
          <a:solidFill>
            <a:srgbClr val="4A452A"/>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3" name="Oval 342"/>
          <p:cNvSpPr/>
          <p:nvPr/>
        </p:nvSpPr>
        <p:spPr>
          <a:xfrm>
            <a:off x="7453028" y="278458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Oval 343"/>
          <p:cNvSpPr/>
          <p:nvPr/>
        </p:nvSpPr>
        <p:spPr>
          <a:xfrm>
            <a:off x="6664094" y="2940319"/>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Oval 344"/>
          <p:cNvSpPr/>
          <p:nvPr/>
        </p:nvSpPr>
        <p:spPr>
          <a:xfrm>
            <a:off x="6992039" y="2885482"/>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Oval 345"/>
          <p:cNvSpPr/>
          <p:nvPr/>
        </p:nvSpPr>
        <p:spPr>
          <a:xfrm>
            <a:off x="7168228" y="251760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Oval 346"/>
          <p:cNvSpPr/>
          <p:nvPr/>
        </p:nvSpPr>
        <p:spPr>
          <a:xfrm>
            <a:off x="7371497" y="2878551"/>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Oval 347"/>
          <p:cNvSpPr/>
          <p:nvPr/>
        </p:nvSpPr>
        <p:spPr>
          <a:xfrm>
            <a:off x="6910911" y="2878551"/>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9" name="Oval 348"/>
          <p:cNvSpPr/>
          <p:nvPr/>
        </p:nvSpPr>
        <p:spPr>
          <a:xfrm>
            <a:off x="6552445" y="231525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p:cNvSpPr/>
          <p:nvPr/>
        </p:nvSpPr>
        <p:spPr>
          <a:xfrm>
            <a:off x="7546757" y="3072783"/>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Oval 350"/>
          <p:cNvSpPr/>
          <p:nvPr/>
        </p:nvSpPr>
        <p:spPr>
          <a:xfrm>
            <a:off x="7360818" y="291579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a:off x="6695434" y="2751343"/>
            <a:ext cx="91440" cy="95377"/>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a:off x="7683917" y="2899524"/>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a:off x="6929712" y="2344654"/>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Oval 354"/>
          <p:cNvSpPr/>
          <p:nvPr/>
        </p:nvSpPr>
        <p:spPr>
          <a:xfrm>
            <a:off x="7295513" y="269224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6" name="Oval 355"/>
          <p:cNvSpPr/>
          <p:nvPr/>
        </p:nvSpPr>
        <p:spPr>
          <a:xfrm>
            <a:off x="6569623" y="2788871"/>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Chord 357"/>
          <p:cNvSpPr/>
          <p:nvPr/>
        </p:nvSpPr>
        <p:spPr>
          <a:xfrm rot="5400000">
            <a:off x="660399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9" name="Chord 358"/>
          <p:cNvSpPr/>
          <p:nvPr/>
        </p:nvSpPr>
        <p:spPr>
          <a:xfrm rot="5400000">
            <a:off x="669543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Chord 359"/>
          <p:cNvSpPr/>
          <p:nvPr/>
        </p:nvSpPr>
        <p:spPr>
          <a:xfrm rot="5400000">
            <a:off x="678687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1" name="Chord 360"/>
          <p:cNvSpPr/>
          <p:nvPr/>
        </p:nvSpPr>
        <p:spPr>
          <a:xfrm rot="5400000">
            <a:off x="687831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2" name="Chord 361"/>
          <p:cNvSpPr/>
          <p:nvPr/>
        </p:nvSpPr>
        <p:spPr>
          <a:xfrm rot="5400000">
            <a:off x="696213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Chord 362"/>
          <p:cNvSpPr/>
          <p:nvPr/>
        </p:nvSpPr>
        <p:spPr>
          <a:xfrm rot="5400000">
            <a:off x="705357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4" name="Chord 363"/>
          <p:cNvSpPr/>
          <p:nvPr/>
        </p:nvSpPr>
        <p:spPr>
          <a:xfrm rot="5400000">
            <a:off x="714501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5" name="Chord 364"/>
          <p:cNvSpPr/>
          <p:nvPr/>
        </p:nvSpPr>
        <p:spPr>
          <a:xfrm rot="5400000">
            <a:off x="723645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Chord 365"/>
          <p:cNvSpPr/>
          <p:nvPr/>
        </p:nvSpPr>
        <p:spPr>
          <a:xfrm rot="5400000">
            <a:off x="732789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 name="Chord 368"/>
          <p:cNvSpPr/>
          <p:nvPr/>
        </p:nvSpPr>
        <p:spPr>
          <a:xfrm rot="5400000">
            <a:off x="741721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0" name="Chord 369"/>
          <p:cNvSpPr/>
          <p:nvPr/>
        </p:nvSpPr>
        <p:spPr>
          <a:xfrm rot="5400000">
            <a:off x="750865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Chord 370"/>
          <p:cNvSpPr/>
          <p:nvPr/>
        </p:nvSpPr>
        <p:spPr>
          <a:xfrm rot="5400000">
            <a:off x="760009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3" name="Chord 372"/>
          <p:cNvSpPr/>
          <p:nvPr/>
        </p:nvSpPr>
        <p:spPr>
          <a:xfrm rot="5400000">
            <a:off x="769153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5" name="Chord 374"/>
          <p:cNvSpPr/>
          <p:nvPr/>
        </p:nvSpPr>
        <p:spPr>
          <a:xfrm rot="5400000">
            <a:off x="664209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6" name="Chord 375"/>
          <p:cNvSpPr/>
          <p:nvPr/>
        </p:nvSpPr>
        <p:spPr>
          <a:xfrm rot="5400000">
            <a:off x="673353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Chord 376"/>
          <p:cNvSpPr/>
          <p:nvPr/>
        </p:nvSpPr>
        <p:spPr>
          <a:xfrm rot="5400000">
            <a:off x="682497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8" name="Chord 377"/>
          <p:cNvSpPr/>
          <p:nvPr/>
        </p:nvSpPr>
        <p:spPr>
          <a:xfrm rot="5400000">
            <a:off x="691641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9" name="Chord 378"/>
          <p:cNvSpPr/>
          <p:nvPr/>
        </p:nvSpPr>
        <p:spPr>
          <a:xfrm rot="5400000">
            <a:off x="700023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Chord 379"/>
          <p:cNvSpPr/>
          <p:nvPr/>
        </p:nvSpPr>
        <p:spPr>
          <a:xfrm rot="5400000">
            <a:off x="709167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1" name="Chord 380"/>
          <p:cNvSpPr/>
          <p:nvPr/>
        </p:nvSpPr>
        <p:spPr>
          <a:xfrm rot="5400000">
            <a:off x="718311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2" name="Chord 381"/>
          <p:cNvSpPr/>
          <p:nvPr/>
        </p:nvSpPr>
        <p:spPr>
          <a:xfrm rot="5400000">
            <a:off x="727455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Chord 382"/>
          <p:cNvSpPr/>
          <p:nvPr/>
        </p:nvSpPr>
        <p:spPr>
          <a:xfrm rot="5400000">
            <a:off x="736599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Chord 384"/>
          <p:cNvSpPr/>
          <p:nvPr/>
        </p:nvSpPr>
        <p:spPr>
          <a:xfrm rot="5400000">
            <a:off x="754675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Chord 385"/>
          <p:cNvSpPr/>
          <p:nvPr/>
        </p:nvSpPr>
        <p:spPr>
          <a:xfrm rot="5400000">
            <a:off x="763819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8" name="Oval 387"/>
          <p:cNvSpPr/>
          <p:nvPr/>
        </p:nvSpPr>
        <p:spPr>
          <a:xfrm flipH="1">
            <a:off x="7061194" y="2490974"/>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Oval 388"/>
          <p:cNvSpPr/>
          <p:nvPr/>
        </p:nvSpPr>
        <p:spPr>
          <a:xfrm flipH="1">
            <a:off x="6847834" y="2615097"/>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0" name="Oval 389"/>
          <p:cNvSpPr/>
          <p:nvPr/>
        </p:nvSpPr>
        <p:spPr>
          <a:xfrm flipH="1">
            <a:off x="7356257" y="2573347"/>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Oval 390"/>
          <p:cNvSpPr/>
          <p:nvPr/>
        </p:nvSpPr>
        <p:spPr>
          <a:xfrm flipH="1">
            <a:off x="7680857" y="2521563"/>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Oval 391"/>
          <p:cNvSpPr/>
          <p:nvPr/>
        </p:nvSpPr>
        <p:spPr>
          <a:xfrm flipH="1">
            <a:off x="7501037" y="2385527"/>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7" name="Oval 396"/>
          <p:cNvSpPr/>
          <p:nvPr/>
        </p:nvSpPr>
        <p:spPr>
          <a:xfrm>
            <a:off x="7606944" y="2746743"/>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4" name="Oval 453"/>
          <p:cNvSpPr/>
          <p:nvPr/>
        </p:nvSpPr>
        <p:spPr>
          <a:xfrm rot="2262136" flipH="1">
            <a:off x="6720871" y="5189904"/>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Oval 455"/>
          <p:cNvSpPr/>
          <p:nvPr/>
        </p:nvSpPr>
        <p:spPr>
          <a:xfrm rot="2262136" flipH="1">
            <a:off x="7522379" y="5230463"/>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1" name="Oval 460"/>
          <p:cNvSpPr/>
          <p:nvPr/>
        </p:nvSpPr>
        <p:spPr>
          <a:xfrm rot="2262136" flipH="1">
            <a:off x="6753039" y="5164726"/>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8" name="Oval 467"/>
          <p:cNvSpPr/>
          <p:nvPr/>
        </p:nvSpPr>
        <p:spPr>
          <a:xfrm rot="2262136" flipH="1">
            <a:off x="7093294" y="5222341"/>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9" name="Oval 468"/>
          <p:cNvSpPr/>
          <p:nvPr/>
        </p:nvSpPr>
        <p:spPr>
          <a:xfrm rot="2262136" flipH="1">
            <a:off x="6961161" y="5278928"/>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2" name="Oval 471"/>
          <p:cNvSpPr/>
          <p:nvPr/>
        </p:nvSpPr>
        <p:spPr>
          <a:xfrm rot="2262136" flipH="1">
            <a:off x="7407534" y="5261801"/>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3" name="Oval 472"/>
          <p:cNvSpPr/>
          <p:nvPr/>
        </p:nvSpPr>
        <p:spPr>
          <a:xfrm rot="2262136" flipH="1">
            <a:off x="7345007" y="528589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2" name="Oval 481"/>
          <p:cNvSpPr/>
          <p:nvPr/>
        </p:nvSpPr>
        <p:spPr>
          <a:xfrm rot="2262136" flipH="1">
            <a:off x="6236003" y="527535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4" name="Oval 483"/>
          <p:cNvSpPr/>
          <p:nvPr/>
        </p:nvSpPr>
        <p:spPr>
          <a:xfrm rot="2262136" flipH="1">
            <a:off x="6162148" y="525344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5" name="Oval 484"/>
          <p:cNvSpPr/>
          <p:nvPr/>
        </p:nvSpPr>
        <p:spPr>
          <a:xfrm rot="2262136" flipH="1">
            <a:off x="6313657" y="526625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6" name="Oval 485"/>
          <p:cNvSpPr/>
          <p:nvPr/>
        </p:nvSpPr>
        <p:spPr>
          <a:xfrm rot="2262136" flipH="1">
            <a:off x="6410221" y="5295676"/>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7" name="Oval 486"/>
          <p:cNvSpPr/>
          <p:nvPr/>
        </p:nvSpPr>
        <p:spPr>
          <a:xfrm rot="2262136" flipH="1">
            <a:off x="6788322" y="519511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9" name="Oval 488"/>
          <p:cNvSpPr/>
          <p:nvPr/>
        </p:nvSpPr>
        <p:spPr>
          <a:xfrm rot="2262136" flipH="1">
            <a:off x="6452816" y="5289125"/>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1" name="Oval 490"/>
          <p:cNvSpPr/>
          <p:nvPr/>
        </p:nvSpPr>
        <p:spPr>
          <a:xfrm rot="2262136" flipH="1">
            <a:off x="6567284" y="527643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2" name="Oval 491"/>
          <p:cNvSpPr/>
          <p:nvPr/>
        </p:nvSpPr>
        <p:spPr>
          <a:xfrm rot="2262136" flipH="1">
            <a:off x="6563988" y="528589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3" name="Oval 492"/>
          <p:cNvSpPr/>
          <p:nvPr/>
        </p:nvSpPr>
        <p:spPr>
          <a:xfrm rot="2262136" flipH="1">
            <a:off x="6647295" y="5248818"/>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5" name="Oval 494"/>
          <p:cNvSpPr/>
          <p:nvPr/>
        </p:nvSpPr>
        <p:spPr>
          <a:xfrm rot="2262136" flipH="1">
            <a:off x="6630659" y="527640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6" name="Oval 495"/>
          <p:cNvSpPr/>
          <p:nvPr/>
        </p:nvSpPr>
        <p:spPr>
          <a:xfrm rot="2262136" flipH="1">
            <a:off x="6712185" y="526068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7" name="Oval 496"/>
          <p:cNvSpPr/>
          <p:nvPr/>
        </p:nvSpPr>
        <p:spPr>
          <a:xfrm rot="2262136" flipH="1">
            <a:off x="6536499" y="524001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8" name="Oval 497"/>
          <p:cNvSpPr/>
          <p:nvPr/>
        </p:nvSpPr>
        <p:spPr>
          <a:xfrm rot="2262136" flipH="1">
            <a:off x="6538062" y="519729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9" name="Oval 498"/>
          <p:cNvSpPr/>
          <p:nvPr/>
        </p:nvSpPr>
        <p:spPr>
          <a:xfrm rot="2262136" flipH="1">
            <a:off x="6635349" y="520697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0" name="Oval 499"/>
          <p:cNvSpPr/>
          <p:nvPr/>
        </p:nvSpPr>
        <p:spPr>
          <a:xfrm rot="2262136" flipH="1">
            <a:off x="6738610" y="525792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1" name="Oval 500"/>
          <p:cNvSpPr/>
          <p:nvPr/>
        </p:nvSpPr>
        <p:spPr>
          <a:xfrm rot="2262136" flipH="1">
            <a:off x="6862788" y="528006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2" name="Oval 501"/>
          <p:cNvSpPr/>
          <p:nvPr/>
        </p:nvSpPr>
        <p:spPr>
          <a:xfrm rot="2262136" flipH="1">
            <a:off x="6838835" y="528183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3" name="Oval 502"/>
          <p:cNvSpPr/>
          <p:nvPr/>
        </p:nvSpPr>
        <p:spPr>
          <a:xfrm rot="2262136" flipH="1">
            <a:off x="6840398" y="523910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4" name="Oval 503"/>
          <p:cNvSpPr/>
          <p:nvPr/>
        </p:nvSpPr>
        <p:spPr>
          <a:xfrm rot="2262136" flipH="1">
            <a:off x="6937685" y="524879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6" name="Oval 505"/>
          <p:cNvSpPr/>
          <p:nvPr/>
        </p:nvSpPr>
        <p:spPr>
          <a:xfrm rot="2262136" flipH="1">
            <a:off x="7098411" y="5292919"/>
            <a:ext cx="45719"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7" name="Oval 506"/>
          <p:cNvSpPr/>
          <p:nvPr/>
        </p:nvSpPr>
        <p:spPr>
          <a:xfrm rot="2262136" flipH="1">
            <a:off x="7017299" y="5289494"/>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8" name="Oval 507"/>
          <p:cNvSpPr/>
          <p:nvPr/>
        </p:nvSpPr>
        <p:spPr>
          <a:xfrm rot="2262136" flipH="1">
            <a:off x="7094146" y="5284534"/>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2" name="Oval 511"/>
          <p:cNvSpPr/>
          <p:nvPr/>
        </p:nvSpPr>
        <p:spPr>
          <a:xfrm rot="2262136" flipH="1">
            <a:off x="7263209" y="526628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3" name="Oval 512"/>
          <p:cNvSpPr/>
          <p:nvPr/>
        </p:nvSpPr>
        <p:spPr>
          <a:xfrm rot="2262136" flipH="1">
            <a:off x="7213594" y="529222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4" name="Oval 513"/>
          <p:cNvSpPr/>
          <p:nvPr/>
        </p:nvSpPr>
        <p:spPr>
          <a:xfrm rot="2262136" flipH="1">
            <a:off x="7249879" y="528859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5" name="Oval 514"/>
          <p:cNvSpPr/>
          <p:nvPr/>
        </p:nvSpPr>
        <p:spPr>
          <a:xfrm rot="2262136" flipH="1">
            <a:off x="7326103" y="523473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6" name="Oval 515"/>
          <p:cNvSpPr/>
          <p:nvPr/>
        </p:nvSpPr>
        <p:spPr>
          <a:xfrm rot="2262136" flipH="1">
            <a:off x="7152413" y="525747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7" name="Oval 516"/>
          <p:cNvSpPr/>
          <p:nvPr/>
        </p:nvSpPr>
        <p:spPr>
          <a:xfrm rot="2262136" flipH="1">
            <a:off x="7153976" y="5214754"/>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8" name="Oval 517"/>
          <p:cNvSpPr/>
          <p:nvPr/>
        </p:nvSpPr>
        <p:spPr>
          <a:xfrm rot="2262136" flipH="1">
            <a:off x="7251263" y="522444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9" name="Oval 518"/>
          <p:cNvSpPr/>
          <p:nvPr/>
        </p:nvSpPr>
        <p:spPr>
          <a:xfrm rot="2262136" flipH="1">
            <a:off x="7565232" y="522137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1" name="Oval 520"/>
          <p:cNvSpPr/>
          <p:nvPr/>
        </p:nvSpPr>
        <p:spPr>
          <a:xfrm rot="2262136" flipH="1">
            <a:off x="7435211" y="527022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2" name="Oval 521"/>
          <p:cNvSpPr/>
          <p:nvPr/>
        </p:nvSpPr>
        <p:spPr>
          <a:xfrm rot="2262136" flipH="1">
            <a:off x="7456312" y="5256572"/>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3" name="Oval 522"/>
          <p:cNvSpPr/>
          <p:nvPr/>
        </p:nvSpPr>
        <p:spPr>
          <a:xfrm rot="2262136" flipH="1">
            <a:off x="7553599" y="5266258"/>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4" name="Oval 523"/>
          <p:cNvSpPr/>
          <p:nvPr/>
        </p:nvSpPr>
        <p:spPr>
          <a:xfrm rot="2262136" flipH="1">
            <a:off x="6865668" y="5251462"/>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5" name="Oval 524"/>
          <p:cNvSpPr/>
          <p:nvPr/>
        </p:nvSpPr>
        <p:spPr>
          <a:xfrm rot="2262136" flipH="1">
            <a:off x="6168347" y="5197205"/>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9" name="Oval 528"/>
          <p:cNvSpPr/>
          <p:nvPr/>
        </p:nvSpPr>
        <p:spPr>
          <a:xfrm rot="2262136" flipH="1">
            <a:off x="6386839" y="526667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0" name="Oval 529"/>
          <p:cNvSpPr/>
          <p:nvPr/>
        </p:nvSpPr>
        <p:spPr>
          <a:xfrm rot="2262136" flipH="1">
            <a:off x="6275292" y="5217749"/>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1" name="Oval 530"/>
          <p:cNvSpPr/>
          <p:nvPr/>
        </p:nvSpPr>
        <p:spPr>
          <a:xfrm rot="2262136" flipH="1">
            <a:off x="6316145" y="521194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2" name="Oval 531"/>
          <p:cNvSpPr/>
          <p:nvPr/>
        </p:nvSpPr>
        <p:spPr>
          <a:xfrm rot="2262136" flipH="1">
            <a:off x="6275293" y="5170964"/>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4" name="Oval 533"/>
          <p:cNvSpPr/>
          <p:nvPr/>
        </p:nvSpPr>
        <p:spPr>
          <a:xfrm rot="2262136" flipH="1">
            <a:off x="6428042" y="5217167"/>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5" name="Oval 534"/>
          <p:cNvSpPr/>
          <p:nvPr/>
        </p:nvSpPr>
        <p:spPr>
          <a:xfrm rot="2262136" flipH="1">
            <a:off x="6414995" y="517890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6" name="Oval 535"/>
          <p:cNvSpPr/>
          <p:nvPr/>
        </p:nvSpPr>
        <p:spPr>
          <a:xfrm rot="2262136" flipH="1">
            <a:off x="6476370" y="521684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7" name="Oval 536"/>
          <p:cNvSpPr/>
          <p:nvPr/>
        </p:nvSpPr>
        <p:spPr>
          <a:xfrm rot="2262136" flipH="1">
            <a:off x="6468545" y="521511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8" name="Oval 537"/>
          <p:cNvSpPr/>
          <p:nvPr/>
        </p:nvSpPr>
        <p:spPr>
          <a:xfrm rot="2262136" flipH="1">
            <a:off x="6443090" y="5188272"/>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9" name="Oval 538"/>
          <p:cNvSpPr/>
          <p:nvPr/>
        </p:nvSpPr>
        <p:spPr>
          <a:xfrm rot="2262136" flipH="1">
            <a:off x="6567395" y="518208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1" name="Oval 540"/>
          <p:cNvSpPr/>
          <p:nvPr/>
        </p:nvSpPr>
        <p:spPr>
          <a:xfrm rot="2262136" flipH="1">
            <a:off x="6620044" y="521103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3" name="Oval 542"/>
          <p:cNvSpPr/>
          <p:nvPr/>
        </p:nvSpPr>
        <p:spPr>
          <a:xfrm rot="2262136" flipH="1">
            <a:off x="6686466" y="517168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4" name="Oval 543"/>
          <p:cNvSpPr/>
          <p:nvPr/>
        </p:nvSpPr>
        <p:spPr>
          <a:xfrm rot="2262136" flipH="1">
            <a:off x="7355621" y="529084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5" name="Oval 544"/>
          <p:cNvSpPr/>
          <p:nvPr/>
        </p:nvSpPr>
        <p:spPr>
          <a:xfrm rot="2262136" flipH="1">
            <a:off x="6891207" y="5188427"/>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6" name="Oval 545"/>
          <p:cNvSpPr/>
          <p:nvPr/>
        </p:nvSpPr>
        <p:spPr>
          <a:xfrm rot="2262136" flipH="1">
            <a:off x="6933622" y="5186684"/>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7" name="Oval 546"/>
          <p:cNvSpPr/>
          <p:nvPr/>
        </p:nvSpPr>
        <p:spPr>
          <a:xfrm rot="2262136" flipH="1">
            <a:off x="7030909" y="519637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8" name="Oval 547"/>
          <p:cNvSpPr/>
          <p:nvPr/>
        </p:nvSpPr>
        <p:spPr>
          <a:xfrm rot="2262136" flipH="1">
            <a:off x="7057718" y="518118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9" name="Oval 548"/>
          <p:cNvSpPr/>
          <p:nvPr/>
        </p:nvSpPr>
        <p:spPr>
          <a:xfrm rot="2262136" flipH="1">
            <a:off x="7086022" y="518986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0" name="Oval 549"/>
          <p:cNvSpPr/>
          <p:nvPr/>
        </p:nvSpPr>
        <p:spPr>
          <a:xfrm rot="2262136" flipH="1">
            <a:off x="7183309" y="519954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2" name="Oval 551"/>
          <p:cNvSpPr/>
          <p:nvPr/>
        </p:nvSpPr>
        <p:spPr>
          <a:xfrm rot="2262136" flipH="1">
            <a:off x="7319641" y="517938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4" name="Oval 553"/>
          <p:cNvSpPr/>
          <p:nvPr/>
        </p:nvSpPr>
        <p:spPr>
          <a:xfrm rot="2262136" flipH="1">
            <a:off x="7306942" y="5217169"/>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5" name="Oval 554"/>
          <p:cNvSpPr/>
          <p:nvPr/>
        </p:nvSpPr>
        <p:spPr>
          <a:xfrm rot="2262136" flipH="1">
            <a:off x="7244415" y="524125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8" name="Oval 557"/>
          <p:cNvSpPr/>
          <p:nvPr/>
        </p:nvSpPr>
        <p:spPr>
          <a:xfrm rot="2262136" flipH="1">
            <a:off x="6309808" y="5293021"/>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9" name="Oval 558"/>
          <p:cNvSpPr/>
          <p:nvPr/>
        </p:nvSpPr>
        <p:spPr>
          <a:xfrm rot="2262136" flipH="1">
            <a:off x="6350661" y="528721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0" name="Oval 559"/>
          <p:cNvSpPr/>
          <p:nvPr/>
        </p:nvSpPr>
        <p:spPr>
          <a:xfrm rot="2262136" flipH="1">
            <a:off x="6309809" y="5246236"/>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1" name="Oval 560"/>
          <p:cNvSpPr/>
          <p:nvPr/>
        </p:nvSpPr>
        <p:spPr>
          <a:xfrm rot="2262136" flipH="1">
            <a:off x="6352224" y="524449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2" name="Oval 561"/>
          <p:cNvSpPr/>
          <p:nvPr/>
        </p:nvSpPr>
        <p:spPr>
          <a:xfrm rot="2262136" flipH="1">
            <a:off x="6462558" y="5292439"/>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3" name="Oval 562"/>
          <p:cNvSpPr/>
          <p:nvPr/>
        </p:nvSpPr>
        <p:spPr>
          <a:xfrm rot="2262136" flipH="1">
            <a:off x="6449511" y="525417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4" name="Oval 563"/>
          <p:cNvSpPr/>
          <p:nvPr/>
        </p:nvSpPr>
        <p:spPr>
          <a:xfrm rot="2262136" flipH="1">
            <a:off x="6539460" y="5269967"/>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5" name="Oval 564"/>
          <p:cNvSpPr/>
          <p:nvPr/>
        </p:nvSpPr>
        <p:spPr>
          <a:xfrm rot="2262136" flipH="1">
            <a:off x="6503061" y="529039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6" name="Oval 565"/>
          <p:cNvSpPr/>
          <p:nvPr/>
        </p:nvSpPr>
        <p:spPr>
          <a:xfrm rot="2262136" flipH="1">
            <a:off x="6504624" y="5247670"/>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7" name="Oval 566"/>
          <p:cNvSpPr/>
          <p:nvPr/>
        </p:nvSpPr>
        <p:spPr>
          <a:xfrm rot="2262136" flipH="1">
            <a:off x="6601911" y="525735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8" name="Oval 567"/>
          <p:cNvSpPr/>
          <p:nvPr/>
        </p:nvSpPr>
        <p:spPr>
          <a:xfrm rot="2262136" flipH="1">
            <a:off x="6350662" y="517296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9" name="Oval 568"/>
          <p:cNvSpPr/>
          <p:nvPr/>
        </p:nvSpPr>
        <p:spPr>
          <a:xfrm rot="2262136" flipH="1">
            <a:off x="6692888" y="5276864"/>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0" name="Oval 569"/>
          <p:cNvSpPr/>
          <p:nvPr/>
        </p:nvSpPr>
        <p:spPr>
          <a:xfrm rot="2262136" flipH="1">
            <a:off x="6806960" y="5289488"/>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1" name="Oval 570"/>
          <p:cNvSpPr/>
          <p:nvPr/>
        </p:nvSpPr>
        <p:spPr>
          <a:xfrm rot="2262136" flipH="1">
            <a:off x="6738243" y="5237198"/>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2" name="Oval 571"/>
          <p:cNvSpPr/>
          <p:nvPr/>
        </p:nvSpPr>
        <p:spPr>
          <a:xfrm rot="2262136" flipH="1">
            <a:off x="6837093" y="5204163"/>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3" name="Oval 572"/>
          <p:cNvSpPr/>
          <p:nvPr/>
        </p:nvSpPr>
        <p:spPr>
          <a:xfrm rot="2262136" flipH="1">
            <a:off x="6925722" y="5222462"/>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4" name="Oval 573"/>
          <p:cNvSpPr/>
          <p:nvPr/>
        </p:nvSpPr>
        <p:spPr>
          <a:xfrm rot="2262136" flipH="1">
            <a:off x="6968138" y="526195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5" name="Oval 574"/>
          <p:cNvSpPr/>
          <p:nvPr/>
        </p:nvSpPr>
        <p:spPr>
          <a:xfrm rot="2262136" flipH="1">
            <a:off x="7065425" y="527164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6" name="Oval 575"/>
          <p:cNvSpPr/>
          <p:nvPr/>
        </p:nvSpPr>
        <p:spPr>
          <a:xfrm rot="2262136" flipH="1">
            <a:off x="7162617" y="522164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7" name="Oval 576"/>
          <p:cNvSpPr/>
          <p:nvPr/>
        </p:nvSpPr>
        <p:spPr>
          <a:xfrm rot="2262136" flipH="1">
            <a:off x="7120538" y="526513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8" name="Oval 577"/>
          <p:cNvSpPr/>
          <p:nvPr/>
        </p:nvSpPr>
        <p:spPr>
          <a:xfrm rot="2262136" flipH="1">
            <a:off x="7217825" y="527481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9" name="Oval 578"/>
          <p:cNvSpPr/>
          <p:nvPr/>
        </p:nvSpPr>
        <p:spPr>
          <a:xfrm rot="2262136" flipH="1">
            <a:off x="7051821" y="5212843"/>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0" name="Oval 579"/>
          <p:cNvSpPr/>
          <p:nvPr/>
        </p:nvSpPr>
        <p:spPr>
          <a:xfrm rot="2262136" flipH="1">
            <a:off x="7376264" y="522282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1" name="Oval 580"/>
          <p:cNvSpPr/>
          <p:nvPr/>
        </p:nvSpPr>
        <p:spPr>
          <a:xfrm rot="2262136" flipH="1">
            <a:off x="7453007" y="522162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3" name="Oval 582"/>
          <p:cNvSpPr/>
          <p:nvPr/>
        </p:nvSpPr>
        <p:spPr>
          <a:xfrm rot="2262136" flipH="1">
            <a:off x="7592489" y="5259143"/>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4" name="Oval 583"/>
          <p:cNvSpPr/>
          <p:nvPr/>
        </p:nvSpPr>
        <p:spPr>
          <a:xfrm rot="2262136" flipH="1">
            <a:off x="7484561" y="517848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5" name="Oval 584"/>
          <p:cNvSpPr/>
          <p:nvPr/>
        </p:nvSpPr>
        <p:spPr>
          <a:xfrm rot="2262136" flipH="1">
            <a:off x="7174458" y="5204458"/>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6" name="Oval 585"/>
          <p:cNvSpPr/>
          <p:nvPr/>
        </p:nvSpPr>
        <p:spPr>
          <a:xfrm rot="2262136">
            <a:off x="7227695" y="5206677"/>
            <a:ext cx="107627" cy="5029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7" name="Oval 586"/>
          <p:cNvSpPr/>
          <p:nvPr/>
        </p:nvSpPr>
        <p:spPr>
          <a:xfrm rot="2262136" flipH="1">
            <a:off x="7264718" y="5206953"/>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9" name="Oval 588"/>
          <p:cNvSpPr/>
          <p:nvPr/>
        </p:nvSpPr>
        <p:spPr>
          <a:xfrm rot="2262136" flipH="1">
            <a:off x="6995665" y="523396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0" name="Oval 589"/>
          <p:cNvSpPr/>
          <p:nvPr/>
        </p:nvSpPr>
        <p:spPr>
          <a:xfrm rot="2262136" flipH="1">
            <a:off x="7363568" y="5173918"/>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1" name="Oval 590"/>
          <p:cNvSpPr/>
          <p:nvPr/>
        </p:nvSpPr>
        <p:spPr>
          <a:xfrm rot="2262136" flipH="1" flipV="1">
            <a:off x="7445659" y="5188157"/>
            <a:ext cx="103534"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2" name="Oval 591"/>
          <p:cNvSpPr/>
          <p:nvPr/>
        </p:nvSpPr>
        <p:spPr>
          <a:xfrm rot="2262136" flipH="1">
            <a:off x="7417118" y="521013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4" name="Oval 593"/>
          <p:cNvSpPr/>
          <p:nvPr/>
        </p:nvSpPr>
        <p:spPr>
          <a:xfrm rot="2262136" flipH="1">
            <a:off x="7515968" y="517709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8" name="Oval 597"/>
          <p:cNvSpPr/>
          <p:nvPr/>
        </p:nvSpPr>
        <p:spPr>
          <a:xfrm rot="2262136" flipH="1">
            <a:off x="7635619" y="5280688"/>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9" name="Oval 598"/>
          <p:cNvSpPr/>
          <p:nvPr/>
        </p:nvSpPr>
        <p:spPr>
          <a:xfrm rot="2262136" flipH="1">
            <a:off x="7681207" y="529246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0" name="Oval 599"/>
          <p:cNvSpPr/>
          <p:nvPr/>
        </p:nvSpPr>
        <p:spPr>
          <a:xfrm rot="2262136" flipH="1">
            <a:off x="7662439" y="5322091"/>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1" name="Oval 600"/>
          <p:cNvSpPr/>
          <p:nvPr/>
        </p:nvSpPr>
        <p:spPr>
          <a:xfrm rot="2262136" flipH="1">
            <a:off x="7180179" y="5235740"/>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5" name="Oval 604"/>
          <p:cNvSpPr/>
          <p:nvPr/>
        </p:nvSpPr>
        <p:spPr>
          <a:xfrm rot="2262136" flipH="1">
            <a:off x="7302216" y="5195570"/>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8" name="Oval 607"/>
          <p:cNvSpPr/>
          <p:nvPr/>
        </p:nvSpPr>
        <p:spPr>
          <a:xfrm rot="2262136" flipH="1">
            <a:off x="7515039" y="5299736"/>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0" name="Oval 609"/>
          <p:cNvSpPr/>
          <p:nvPr/>
        </p:nvSpPr>
        <p:spPr>
          <a:xfrm rot="2262136" flipH="1">
            <a:off x="7481436" y="526895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2" name="Oval 611"/>
          <p:cNvSpPr/>
          <p:nvPr/>
        </p:nvSpPr>
        <p:spPr>
          <a:xfrm rot="2262136" flipH="1">
            <a:off x="7444676" y="5289383"/>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8" name="Oval 627"/>
          <p:cNvSpPr/>
          <p:nvPr/>
        </p:nvSpPr>
        <p:spPr>
          <a:xfrm rot="2262136" flipH="1">
            <a:off x="7585044" y="525747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9" name="Oval 628"/>
          <p:cNvSpPr/>
          <p:nvPr/>
        </p:nvSpPr>
        <p:spPr>
          <a:xfrm rot="2262136" flipH="1">
            <a:off x="6234439" y="519230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3" name="Oval 632"/>
          <p:cNvSpPr/>
          <p:nvPr/>
        </p:nvSpPr>
        <p:spPr>
          <a:xfrm rot="2262136" flipH="1">
            <a:off x="7271672" y="5183956"/>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4" name="Oval 633"/>
          <p:cNvSpPr/>
          <p:nvPr/>
        </p:nvSpPr>
        <p:spPr>
          <a:xfrm rot="2262136" flipH="1">
            <a:off x="6180112" y="5293260"/>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5" name="Oval 634"/>
          <p:cNvSpPr/>
          <p:nvPr/>
        </p:nvSpPr>
        <p:spPr>
          <a:xfrm rot="2262136" flipH="1">
            <a:off x="6188850" y="519459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7" name="Oval 636"/>
          <p:cNvSpPr/>
          <p:nvPr/>
        </p:nvSpPr>
        <p:spPr>
          <a:xfrm rot="2262136" flipH="1">
            <a:off x="6229703" y="527529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4" name="Oval 643"/>
          <p:cNvSpPr/>
          <p:nvPr/>
        </p:nvSpPr>
        <p:spPr>
          <a:xfrm rot="2262136" flipH="1">
            <a:off x="6227091" y="5229016"/>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6" name="Oval 645"/>
          <p:cNvSpPr/>
          <p:nvPr/>
        </p:nvSpPr>
        <p:spPr>
          <a:xfrm rot="2262136" flipH="1">
            <a:off x="6267727" y="522678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8" name="Oval 647"/>
          <p:cNvSpPr/>
          <p:nvPr/>
        </p:nvSpPr>
        <p:spPr>
          <a:xfrm rot="2262136" flipH="1">
            <a:off x="6136866" y="524920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9" name="Oval 648"/>
          <p:cNvSpPr/>
          <p:nvPr/>
        </p:nvSpPr>
        <p:spPr>
          <a:xfrm rot="2262136" flipH="1">
            <a:off x="6468906" y="519947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1" name="Oval 650"/>
          <p:cNvSpPr/>
          <p:nvPr/>
        </p:nvSpPr>
        <p:spPr>
          <a:xfrm rot="2262136" flipH="1">
            <a:off x="6608065" y="522234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2" name="Oval 651"/>
          <p:cNvSpPr/>
          <p:nvPr/>
        </p:nvSpPr>
        <p:spPr>
          <a:xfrm rot="2262136" flipH="1">
            <a:off x="6705352" y="523202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3" name="Oval 652"/>
          <p:cNvSpPr/>
          <p:nvPr/>
        </p:nvSpPr>
        <p:spPr>
          <a:xfrm rot="2262136" flipH="1">
            <a:off x="6643348" y="518917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5" name="Oval 654"/>
          <p:cNvSpPr/>
          <p:nvPr/>
        </p:nvSpPr>
        <p:spPr>
          <a:xfrm rot="2262136" flipH="1">
            <a:off x="6261819" y="530403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6" name="Oval 655"/>
          <p:cNvSpPr/>
          <p:nvPr/>
        </p:nvSpPr>
        <p:spPr>
          <a:xfrm rot="2262136" flipH="1">
            <a:off x="6369367" y="5309143"/>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9" name="Oval 658"/>
          <p:cNvSpPr/>
          <p:nvPr/>
        </p:nvSpPr>
        <p:spPr>
          <a:xfrm rot="2262136" flipH="1">
            <a:off x="6505910" y="518962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0" name="Oval 659"/>
          <p:cNvSpPr/>
          <p:nvPr/>
        </p:nvSpPr>
        <p:spPr>
          <a:xfrm rot="2262136" flipH="1">
            <a:off x="7399226" y="519140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1" name="Oval 660"/>
          <p:cNvSpPr/>
          <p:nvPr/>
        </p:nvSpPr>
        <p:spPr>
          <a:xfrm rot="2262136" flipH="1">
            <a:off x="6465057" y="5226239"/>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2" name="Oval 661"/>
          <p:cNvSpPr/>
          <p:nvPr/>
        </p:nvSpPr>
        <p:spPr>
          <a:xfrm rot="2262136" flipH="1">
            <a:off x="6845694" y="516953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3" name="Oval 662"/>
          <p:cNvSpPr/>
          <p:nvPr/>
        </p:nvSpPr>
        <p:spPr>
          <a:xfrm rot="2262136" flipH="1">
            <a:off x="6116529" y="5284212"/>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5" name="Oval 664"/>
          <p:cNvSpPr/>
          <p:nvPr/>
        </p:nvSpPr>
        <p:spPr>
          <a:xfrm rot="2262136" flipH="1">
            <a:off x="6617807" y="5225657"/>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6" name="Oval 665"/>
          <p:cNvSpPr/>
          <p:nvPr/>
        </p:nvSpPr>
        <p:spPr>
          <a:xfrm rot="2262136" flipH="1">
            <a:off x="6604760" y="518739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7" name="Oval 666"/>
          <p:cNvSpPr/>
          <p:nvPr/>
        </p:nvSpPr>
        <p:spPr>
          <a:xfrm rot="2262136" flipH="1">
            <a:off x="6666135" y="522533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8" name="Oval 667"/>
          <p:cNvSpPr/>
          <p:nvPr/>
        </p:nvSpPr>
        <p:spPr>
          <a:xfrm rot="2262136" flipH="1">
            <a:off x="6658310" y="522360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3" name="Oval 672"/>
          <p:cNvSpPr/>
          <p:nvPr/>
        </p:nvSpPr>
        <p:spPr>
          <a:xfrm rot="2262136" flipH="1">
            <a:off x="7651767" y="5235425"/>
            <a:ext cx="49232" cy="8994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6" name="Oval 675"/>
          <p:cNvSpPr/>
          <p:nvPr/>
        </p:nvSpPr>
        <p:spPr>
          <a:xfrm rot="2262136" flipH="1">
            <a:off x="6785484" y="5283489"/>
            <a:ext cx="103534" cy="55722"/>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7" name="Oval 676"/>
          <p:cNvSpPr/>
          <p:nvPr/>
        </p:nvSpPr>
        <p:spPr>
          <a:xfrm rot="2262136" flipH="1">
            <a:off x="7679330" y="5246649"/>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8" name="Oval 677"/>
          <p:cNvSpPr/>
          <p:nvPr/>
        </p:nvSpPr>
        <p:spPr>
          <a:xfrm rot="2262136" flipH="1">
            <a:off x="7722060" y="5250205"/>
            <a:ext cx="45719" cy="8994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0" name="Oval 679"/>
          <p:cNvSpPr/>
          <p:nvPr/>
        </p:nvSpPr>
        <p:spPr>
          <a:xfrm rot="2262136" flipH="1">
            <a:off x="6764420" y="5293372"/>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2" name="Oval 681"/>
          <p:cNvSpPr/>
          <p:nvPr/>
        </p:nvSpPr>
        <p:spPr>
          <a:xfrm rot="2262136" flipH="1">
            <a:off x="7608790" y="5172909"/>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7" name="Oval 686"/>
          <p:cNvSpPr/>
          <p:nvPr/>
        </p:nvSpPr>
        <p:spPr>
          <a:xfrm rot="2262136" flipH="1">
            <a:off x="7447156" y="5223821"/>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1" name="Oval 690"/>
          <p:cNvSpPr/>
          <p:nvPr/>
        </p:nvSpPr>
        <p:spPr>
          <a:xfrm rot="2262136" flipH="1">
            <a:off x="7500839" y="5288543"/>
            <a:ext cx="45719" cy="8994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5" name="Oval 694"/>
          <p:cNvSpPr/>
          <p:nvPr/>
        </p:nvSpPr>
        <p:spPr>
          <a:xfrm rot="2262136" flipH="1">
            <a:off x="7611281" y="528613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6" name="Oval 695"/>
          <p:cNvSpPr/>
          <p:nvPr/>
        </p:nvSpPr>
        <p:spPr>
          <a:xfrm rot="2262136" flipH="1">
            <a:off x="7606066" y="519381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7" name="Oval 696"/>
          <p:cNvSpPr/>
          <p:nvPr/>
        </p:nvSpPr>
        <p:spPr>
          <a:xfrm rot="2262136" flipH="1">
            <a:off x="6998920" y="5179811"/>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Rectangle 445"/>
          <p:cNvSpPr/>
          <p:nvPr/>
        </p:nvSpPr>
        <p:spPr>
          <a:xfrm>
            <a:off x="6118871" y="4682199"/>
            <a:ext cx="1646639" cy="267592"/>
          </a:xfrm>
          <a:prstGeom prst="rect">
            <a:avLst/>
          </a:prstGeom>
          <a:solidFill>
            <a:schemeClr val="tx1">
              <a:lumMod val="85000"/>
              <a:lumOff val="15000"/>
            </a:schemeClr>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1" name="Oval 720"/>
          <p:cNvSpPr/>
          <p:nvPr/>
        </p:nvSpPr>
        <p:spPr>
          <a:xfrm rot="2262136" flipH="1">
            <a:off x="7574503" y="5186437"/>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2" name="Oval 721"/>
          <p:cNvSpPr/>
          <p:nvPr/>
        </p:nvSpPr>
        <p:spPr>
          <a:xfrm rot="2262136" flipH="1">
            <a:off x="7594315" y="522254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3" name="Oval 722"/>
          <p:cNvSpPr/>
          <p:nvPr/>
        </p:nvSpPr>
        <p:spPr>
          <a:xfrm rot="2262136" flipH="1">
            <a:off x="7560989" y="5169837"/>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4" name="Oval 723"/>
          <p:cNvSpPr/>
          <p:nvPr/>
        </p:nvSpPr>
        <p:spPr>
          <a:xfrm rot="2262136" flipH="1">
            <a:off x="7436566" y="5206051"/>
            <a:ext cx="45719" cy="8994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5" name="Oval 724"/>
          <p:cNvSpPr/>
          <p:nvPr/>
        </p:nvSpPr>
        <p:spPr>
          <a:xfrm rot="2262136" flipH="1">
            <a:off x="7635618" y="521933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6" name="Oval 725"/>
          <p:cNvSpPr/>
          <p:nvPr/>
        </p:nvSpPr>
        <p:spPr>
          <a:xfrm rot="2262136" flipH="1">
            <a:off x="7615337" y="515888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Frame 42"/>
          <p:cNvSpPr/>
          <p:nvPr/>
        </p:nvSpPr>
        <p:spPr>
          <a:xfrm>
            <a:off x="6091337" y="4456352"/>
            <a:ext cx="1691640" cy="1143000"/>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35" name="Rectangle 734"/>
          <p:cNvSpPr/>
          <p:nvPr/>
        </p:nvSpPr>
        <p:spPr>
          <a:xfrm>
            <a:off x="1283424" y="5269088"/>
            <a:ext cx="371774" cy="479829"/>
          </a:xfrm>
          <a:prstGeom prst="rect">
            <a:avLst/>
          </a:prstGeom>
          <a:solidFill>
            <a:srgbClr val="FFA37F"/>
          </a:solid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5" name="Parallelogram 744"/>
          <p:cNvSpPr/>
          <p:nvPr/>
        </p:nvSpPr>
        <p:spPr>
          <a:xfrm rot="1752710">
            <a:off x="1498181" y="4300707"/>
            <a:ext cx="1007733" cy="257306"/>
          </a:xfrm>
          <a:prstGeom prst="parallelogram">
            <a:avLst>
              <a:gd name="adj" fmla="val 0"/>
            </a:avLst>
          </a:prstGeom>
          <a:pattFill prst="shingle">
            <a:fgClr>
              <a:schemeClr val="tx1"/>
            </a:fgClr>
            <a:bgClr>
              <a:srgbClr val="A96E33"/>
            </a:bgClr>
          </a:patt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7" name="Parallelogram 746"/>
          <p:cNvSpPr/>
          <p:nvPr/>
        </p:nvSpPr>
        <p:spPr>
          <a:xfrm rot="20110644" flipH="1" flipV="1">
            <a:off x="433396" y="4328620"/>
            <a:ext cx="1276731" cy="155393"/>
          </a:xfrm>
          <a:prstGeom prst="parallelogram">
            <a:avLst>
              <a:gd name="adj" fmla="val 132744"/>
            </a:avLst>
          </a:prstGeom>
          <a:pattFill prst="shingle">
            <a:fgClr>
              <a:schemeClr val="tx1"/>
            </a:fgClr>
            <a:bgClr>
              <a:srgbClr val="A96E33"/>
            </a:bgClr>
          </a:patt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4" name="TextBox 753"/>
          <p:cNvSpPr txBox="1"/>
          <p:nvPr/>
        </p:nvSpPr>
        <p:spPr>
          <a:xfrm>
            <a:off x="2401341" y="1618281"/>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Coagulation</a:t>
            </a:r>
          </a:p>
        </p:txBody>
      </p:sp>
      <p:sp>
        <p:nvSpPr>
          <p:cNvPr id="756" name="TextBox 755"/>
          <p:cNvSpPr txBox="1"/>
          <p:nvPr/>
        </p:nvSpPr>
        <p:spPr>
          <a:xfrm>
            <a:off x="4094477" y="1618281"/>
            <a:ext cx="2186975" cy="276999"/>
          </a:xfrm>
          <a:prstGeom prst="rect">
            <a:avLst/>
          </a:prstGeom>
          <a:noFill/>
        </p:spPr>
        <p:txBody>
          <a:bodyPr wrap="square" rtlCol="0">
            <a:spAutoFit/>
          </a:bodyPr>
          <a:lstStyle/>
          <a:p>
            <a:pPr algn="ctr"/>
            <a:r>
              <a:rPr lang="en-US" sz="1200" dirty="0" smtClean="0">
                <a:latin typeface="MS Reference Sans Serif"/>
                <a:cs typeface="MS Reference Sans Serif"/>
              </a:rPr>
              <a:t>Flocculation</a:t>
            </a:r>
            <a:endParaRPr lang="en-US" sz="1200" dirty="0">
              <a:latin typeface="MS Reference Sans Serif"/>
              <a:cs typeface="MS Reference Sans Serif"/>
            </a:endParaRPr>
          </a:p>
        </p:txBody>
      </p:sp>
      <p:sp>
        <p:nvSpPr>
          <p:cNvPr id="757" name="TextBox 756"/>
          <p:cNvSpPr txBox="1"/>
          <p:nvPr/>
        </p:nvSpPr>
        <p:spPr>
          <a:xfrm>
            <a:off x="6019660" y="1491852"/>
            <a:ext cx="2474638" cy="461665"/>
          </a:xfrm>
          <a:prstGeom prst="rect">
            <a:avLst/>
          </a:prstGeom>
          <a:noFill/>
        </p:spPr>
        <p:txBody>
          <a:bodyPr wrap="square" rtlCol="0">
            <a:spAutoFit/>
          </a:bodyPr>
          <a:lstStyle/>
          <a:p>
            <a:pPr algn="ctr"/>
            <a:r>
              <a:rPr lang="en-US" sz="2400" b="1" dirty="0" smtClean="0">
                <a:latin typeface="MS Reference Sans Serif"/>
                <a:cs typeface="MS Reference Sans Serif"/>
              </a:rPr>
              <a:t>Sedimentation</a:t>
            </a:r>
            <a:endParaRPr lang="en-US" sz="2400" b="1" dirty="0">
              <a:latin typeface="MS Reference Sans Serif"/>
              <a:cs typeface="MS Reference Sans Serif"/>
            </a:endParaRPr>
          </a:p>
        </p:txBody>
      </p:sp>
      <p:sp>
        <p:nvSpPr>
          <p:cNvPr id="758" name="TextBox 757"/>
          <p:cNvSpPr txBox="1"/>
          <p:nvPr/>
        </p:nvSpPr>
        <p:spPr>
          <a:xfrm>
            <a:off x="6177709" y="5717337"/>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Filtration</a:t>
            </a:r>
            <a:endParaRPr lang="en-US" sz="1200" dirty="0">
              <a:latin typeface="MS Reference Sans Serif"/>
              <a:cs typeface="MS Reference Sans Serif"/>
            </a:endParaRPr>
          </a:p>
        </p:txBody>
      </p:sp>
      <p:sp>
        <p:nvSpPr>
          <p:cNvPr id="759" name="TextBox 758"/>
          <p:cNvSpPr txBox="1"/>
          <p:nvPr/>
        </p:nvSpPr>
        <p:spPr>
          <a:xfrm>
            <a:off x="3287623" y="5717337"/>
            <a:ext cx="1916923" cy="461665"/>
          </a:xfrm>
          <a:prstGeom prst="rect">
            <a:avLst/>
          </a:prstGeom>
          <a:noFill/>
        </p:spPr>
        <p:txBody>
          <a:bodyPr wrap="square" rtlCol="0">
            <a:spAutoFit/>
          </a:bodyPr>
          <a:lstStyle/>
          <a:p>
            <a:pPr algn="ctr"/>
            <a:r>
              <a:rPr lang="en-US" sz="1200" dirty="0" smtClean="0">
                <a:latin typeface="MS Reference Sans Serif"/>
                <a:cs typeface="MS Reference Sans Serif"/>
              </a:rPr>
              <a:t>Treated Water Storage</a:t>
            </a:r>
          </a:p>
          <a:p>
            <a:endParaRPr lang="en-US" sz="1200" dirty="0">
              <a:latin typeface="MS Reference Sans Serif"/>
              <a:cs typeface="MS Reference Sans Serif"/>
            </a:endParaRPr>
          </a:p>
        </p:txBody>
      </p:sp>
      <p:sp>
        <p:nvSpPr>
          <p:cNvPr id="760" name="TextBox 759"/>
          <p:cNvSpPr txBox="1"/>
          <p:nvPr/>
        </p:nvSpPr>
        <p:spPr>
          <a:xfrm>
            <a:off x="5057508" y="4243084"/>
            <a:ext cx="1619249" cy="276999"/>
          </a:xfrm>
          <a:prstGeom prst="rect">
            <a:avLst/>
          </a:prstGeom>
          <a:noFill/>
        </p:spPr>
        <p:txBody>
          <a:bodyPr wrap="square" rtlCol="0">
            <a:spAutoFit/>
          </a:bodyPr>
          <a:lstStyle/>
          <a:p>
            <a:r>
              <a:rPr lang="en-US" sz="1200" dirty="0" smtClean="0">
                <a:latin typeface="MS Reference Sans Serif"/>
                <a:cs typeface="MS Reference Sans Serif"/>
              </a:rPr>
              <a:t>Disinfection</a:t>
            </a:r>
            <a:endParaRPr lang="en-US" sz="1200" dirty="0">
              <a:latin typeface="MS Reference Sans Serif"/>
              <a:cs typeface="MS Reference Sans Serif"/>
            </a:endParaRPr>
          </a:p>
        </p:txBody>
      </p:sp>
      <p:sp>
        <p:nvSpPr>
          <p:cNvPr id="763" name="Down Arrow 762"/>
          <p:cNvSpPr/>
          <p:nvPr/>
        </p:nvSpPr>
        <p:spPr>
          <a:xfrm>
            <a:off x="5525833" y="4696270"/>
            <a:ext cx="156747" cy="397557"/>
          </a:xfrm>
          <a:prstGeom prst="downArrow">
            <a:avLst/>
          </a:prstGeom>
          <a:solidFill>
            <a:schemeClr val="bg1">
              <a:lumMod val="50000"/>
            </a:schemeClr>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4" name="Down Arrow 763"/>
          <p:cNvSpPr/>
          <p:nvPr/>
        </p:nvSpPr>
        <p:spPr>
          <a:xfrm>
            <a:off x="1969970" y="1609198"/>
            <a:ext cx="156747" cy="397557"/>
          </a:xfrm>
          <a:prstGeom prst="downArrow">
            <a:avLst/>
          </a:prstGeom>
          <a:solidFill>
            <a:schemeClr val="bg1">
              <a:lumMod val="50000"/>
            </a:schemeClr>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6" name="TextBox 765"/>
          <p:cNvSpPr txBox="1"/>
          <p:nvPr/>
        </p:nvSpPr>
        <p:spPr>
          <a:xfrm>
            <a:off x="1245216" y="1209403"/>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Coagulants</a:t>
            </a:r>
          </a:p>
        </p:txBody>
      </p:sp>
      <p:sp>
        <p:nvSpPr>
          <p:cNvPr id="767" name="TextBox 766"/>
          <p:cNvSpPr txBox="1"/>
          <p:nvPr/>
        </p:nvSpPr>
        <p:spPr>
          <a:xfrm>
            <a:off x="459755" y="1988681"/>
            <a:ext cx="1224014" cy="646331"/>
          </a:xfrm>
          <a:prstGeom prst="rect">
            <a:avLst/>
          </a:prstGeom>
          <a:noFill/>
        </p:spPr>
        <p:txBody>
          <a:bodyPr wrap="square" rtlCol="0">
            <a:spAutoFit/>
          </a:bodyPr>
          <a:lstStyle/>
          <a:p>
            <a:pPr algn="ctr"/>
            <a:r>
              <a:rPr lang="en-US" sz="1200" dirty="0" smtClean="0">
                <a:latin typeface="MS Reference Sans Serif"/>
                <a:cs typeface="MS Reference Sans Serif"/>
              </a:rPr>
              <a:t>Raw</a:t>
            </a:r>
          </a:p>
          <a:p>
            <a:pPr algn="ctr"/>
            <a:r>
              <a:rPr lang="en-US" sz="1200" dirty="0" smtClean="0">
                <a:latin typeface="MS Reference Sans Serif"/>
                <a:cs typeface="MS Reference Sans Serif"/>
              </a:rPr>
              <a:t>Water </a:t>
            </a:r>
          </a:p>
          <a:p>
            <a:pPr algn="ctr"/>
            <a:endParaRPr lang="en-US" sz="1200" dirty="0">
              <a:latin typeface="MS Reference Sans Serif"/>
              <a:cs typeface="MS Reference Sans Serif"/>
            </a:endParaRPr>
          </a:p>
        </p:txBody>
      </p:sp>
      <p:sp>
        <p:nvSpPr>
          <p:cNvPr id="768" name="TextBox 767"/>
          <p:cNvSpPr txBox="1"/>
          <p:nvPr/>
        </p:nvSpPr>
        <p:spPr>
          <a:xfrm>
            <a:off x="2094277" y="4603309"/>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Distribution</a:t>
            </a:r>
            <a:endParaRPr lang="en-US" sz="1200" dirty="0">
              <a:latin typeface="MS Reference Sans Serif"/>
              <a:cs typeface="MS Reference Sans Serif"/>
            </a:endParaRPr>
          </a:p>
        </p:txBody>
      </p:sp>
      <p:sp>
        <p:nvSpPr>
          <p:cNvPr id="770" name="Left Arrow 769"/>
          <p:cNvSpPr/>
          <p:nvPr/>
        </p:nvSpPr>
        <p:spPr>
          <a:xfrm>
            <a:off x="2437957" y="4976860"/>
            <a:ext cx="822960" cy="164592"/>
          </a:xfrm>
          <a:prstGeom prst="leftArrow">
            <a:avLst/>
          </a:prstGeom>
          <a:solidFill>
            <a:srgbClr val="7F7F7F"/>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2" name="TextBox 771"/>
          <p:cNvSpPr txBox="1"/>
          <p:nvPr/>
        </p:nvSpPr>
        <p:spPr>
          <a:xfrm>
            <a:off x="644427" y="5753686"/>
            <a:ext cx="1916923" cy="646331"/>
          </a:xfrm>
          <a:prstGeom prst="rect">
            <a:avLst/>
          </a:prstGeom>
          <a:noFill/>
        </p:spPr>
        <p:txBody>
          <a:bodyPr wrap="square" rtlCol="0">
            <a:spAutoFit/>
          </a:bodyPr>
          <a:lstStyle/>
          <a:p>
            <a:pPr algn="ctr"/>
            <a:r>
              <a:rPr lang="en-US" sz="1200" dirty="0" smtClean="0">
                <a:latin typeface="MS Reference Sans Serif"/>
                <a:cs typeface="MS Reference Sans Serif"/>
              </a:rPr>
              <a:t>Home Consumption</a:t>
            </a:r>
          </a:p>
          <a:p>
            <a:pPr algn="ctr"/>
            <a:endParaRPr lang="en-US" sz="1200" dirty="0" smtClean="0">
              <a:latin typeface="MS Reference Sans Serif"/>
              <a:cs typeface="MS Reference Sans Serif"/>
            </a:endParaRPr>
          </a:p>
          <a:p>
            <a:endParaRPr lang="en-US" sz="1200" dirty="0">
              <a:latin typeface="MS Reference Sans Serif"/>
              <a:cs typeface="MS Reference Sans Serif"/>
            </a:endParaRPr>
          </a:p>
        </p:txBody>
      </p:sp>
      <p:sp>
        <p:nvSpPr>
          <p:cNvPr id="441" name="Oval 440"/>
          <p:cNvSpPr/>
          <p:nvPr/>
        </p:nvSpPr>
        <p:spPr>
          <a:xfrm>
            <a:off x="7295513" y="229104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2" name="Oval 441"/>
          <p:cNvSpPr/>
          <p:nvPr/>
        </p:nvSpPr>
        <p:spPr>
          <a:xfrm>
            <a:off x="7773433" y="224532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Oval 443"/>
          <p:cNvSpPr/>
          <p:nvPr/>
        </p:nvSpPr>
        <p:spPr>
          <a:xfrm>
            <a:off x="6433080" y="293608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Oval 446"/>
          <p:cNvSpPr/>
          <p:nvPr/>
        </p:nvSpPr>
        <p:spPr>
          <a:xfrm>
            <a:off x="6522374" y="2953341"/>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8" name="Oval 447"/>
          <p:cNvSpPr/>
          <p:nvPr/>
        </p:nvSpPr>
        <p:spPr>
          <a:xfrm>
            <a:off x="7764583" y="293608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9" name="Oval 448"/>
          <p:cNvSpPr/>
          <p:nvPr/>
        </p:nvSpPr>
        <p:spPr>
          <a:xfrm>
            <a:off x="7830064" y="2906653"/>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Oval 449"/>
          <p:cNvSpPr/>
          <p:nvPr/>
        </p:nvSpPr>
        <p:spPr>
          <a:xfrm>
            <a:off x="6479257" y="261032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8" name="Round Same Side Corner Rectangle 437"/>
          <p:cNvSpPr/>
          <p:nvPr/>
        </p:nvSpPr>
        <p:spPr>
          <a:xfrm>
            <a:off x="6379858" y="2197171"/>
            <a:ext cx="1559381" cy="1071428"/>
          </a:xfrm>
          <a:prstGeom prst="round2SameRect">
            <a:avLst/>
          </a:prstGeom>
          <a:solidFill>
            <a:srgbClr val="6CE6FF">
              <a:alpha val="41000"/>
            </a:srgb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7" name="Frame 436"/>
          <p:cNvSpPr/>
          <p:nvPr/>
        </p:nvSpPr>
        <p:spPr>
          <a:xfrm>
            <a:off x="6338886" y="1941447"/>
            <a:ext cx="1673352" cy="1391138"/>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43" name="TextBox 442"/>
          <p:cNvSpPr txBox="1"/>
          <p:nvPr/>
        </p:nvSpPr>
        <p:spPr>
          <a:xfrm>
            <a:off x="379381" y="272262"/>
            <a:ext cx="8375152" cy="584776"/>
          </a:xfrm>
          <a:prstGeom prst="rect">
            <a:avLst/>
          </a:prstGeom>
          <a:noFill/>
        </p:spPr>
        <p:txBody>
          <a:bodyPr wrap="square" rtlCol="0">
            <a:spAutoFit/>
          </a:bodyPr>
          <a:lstStyle/>
          <a:p>
            <a:pPr algn="ctr"/>
            <a:r>
              <a:rPr lang="en-US" sz="3200" b="1" dirty="0" smtClean="0">
                <a:latin typeface="Candara"/>
                <a:cs typeface="Candara"/>
              </a:rPr>
              <a:t>Water Treatment Process</a:t>
            </a:r>
            <a:endParaRPr lang="en-US" sz="3200" b="1" dirty="0">
              <a:latin typeface="Candara"/>
              <a:cs typeface="Candara"/>
            </a:endParaRPr>
          </a:p>
        </p:txBody>
      </p:sp>
      <p:sp>
        <p:nvSpPr>
          <p:cNvPr id="451" name="Frame 450"/>
          <p:cNvSpPr/>
          <p:nvPr/>
        </p:nvSpPr>
        <p:spPr>
          <a:xfrm>
            <a:off x="5959446" y="1351389"/>
            <a:ext cx="2557478" cy="2205767"/>
          </a:xfrm>
          <a:prstGeom prst="frame">
            <a:avLst>
              <a:gd name="adj1" fmla="val 456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xmlns="" val="347025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childTnLst>
                                    <p:anim calcmode="discrete" valueType="str">
                                      <p:cBhvr>
                                        <p:cTn id="6" dur="1000" fill="hold"/>
                                        <p:tgtEl>
                                          <p:spTgt spid="764"/>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childTnLst>
                                    <p:anim calcmode="discrete" valueType="str">
                                      <p:cBhvr>
                                        <p:cTn id="8" dur="1000" fill="hold"/>
                                        <p:tgtEl>
                                          <p:spTgt spid="770"/>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grpId="0" nodeType="withEffect">
                                  <p:stCondLst>
                                    <p:cond delay="0"/>
                                  </p:stCondLst>
                                  <p:childTnLst>
                                    <p:anim calcmode="discrete" valueType="str">
                                      <p:cBhvr>
                                        <p:cTn id="10" dur="1000" fill="hold"/>
                                        <p:tgtEl>
                                          <p:spTgt spid="763"/>
                                        </p:tgtEl>
                                        <p:attrNameLst>
                                          <p:attrName>style.visibility</p:attrName>
                                        </p:attrNameLst>
                                      </p:cBhvr>
                                      <p:tavLst>
                                        <p:tav tm="0">
                                          <p:val>
                                            <p:strVal val="hidden"/>
                                          </p:val>
                                        </p:tav>
                                        <p:tav tm="50000">
                                          <p:val>
                                            <p:strVal val="visible"/>
                                          </p:val>
                                        </p:tav>
                                      </p:tavLst>
                                    </p:anim>
                                  </p:childTnLst>
                                </p:cTn>
                              </p:par>
                              <p:par>
                                <p:cTn id="11" presetID="0" presetClass="path" presetSubtype="0" repeatCount="indefinite" accel="50000" decel="50000" fill="hold" grpId="0" nodeType="withEffect">
                                  <p:stCondLst>
                                    <p:cond delay="0"/>
                                  </p:stCondLst>
                                  <p:childTnLst>
                                    <p:animMotion origin="layout" path="M 5.55556E-7 2.96296E-6 L 0.00382 0.0699 " pathEditMode="relative" rAng="0" ptsTypes="AA">
                                      <p:cBhvr>
                                        <p:cTn id="12" dur="13000" fill="hold"/>
                                        <p:tgtEl>
                                          <p:spTgt spid="392"/>
                                        </p:tgtEl>
                                        <p:attrNameLst>
                                          <p:attrName>ppt_x</p:attrName>
                                          <p:attrName>ppt_y</p:attrName>
                                        </p:attrNameLst>
                                      </p:cBhvr>
                                      <p:rCtr x="191" y="3495"/>
                                    </p:animMotion>
                                  </p:childTnLst>
                                </p:cTn>
                              </p:par>
                              <p:par>
                                <p:cTn id="13" presetID="0" presetClass="path" presetSubtype="0" repeatCount="indefinite" accel="50000" decel="50000" fill="hold" grpId="0" nodeType="withEffect">
                                  <p:stCondLst>
                                    <p:cond delay="0"/>
                                  </p:stCondLst>
                                  <p:childTnLst>
                                    <p:animMotion origin="layout" path="M -4.44444E-6 -2.22222E-6 L 0.01424 0.08496 " pathEditMode="relative" rAng="0" ptsTypes="AA">
                                      <p:cBhvr>
                                        <p:cTn id="14" dur="13000" fill="hold"/>
                                        <p:tgtEl>
                                          <p:spTgt spid="349"/>
                                        </p:tgtEl>
                                        <p:attrNameLst>
                                          <p:attrName>ppt_x</p:attrName>
                                          <p:attrName>ppt_y</p:attrName>
                                        </p:attrNameLst>
                                      </p:cBhvr>
                                      <p:rCtr x="712" y="4236"/>
                                    </p:animMotion>
                                  </p:childTnLst>
                                </p:cTn>
                              </p:par>
                              <p:par>
                                <p:cTn id="15" presetID="0" presetClass="path" presetSubtype="0" repeatCount="indefinite" accel="50000" decel="50000" fill="hold" grpId="0" nodeType="withEffect">
                                  <p:stCondLst>
                                    <p:cond delay="0"/>
                                  </p:stCondLst>
                                  <p:childTnLst>
                                    <p:animMotion origin="layout" path="M 1.66667E-6 2.59259E-6 L 0.00278 0.02083 " pathEditMode="relative" rAng="0" ptsTypes="AA">
                                      <p:cBhvr>
                                        <p:cTn id="16" dur="13000" fill="hold"/>
                                        <p:tgtEl>
                                          <p:spTgt spid="356"/>
                                        </p:tgtEl>
                                        <p:attrNameLst>
                                          <p:attrName>ppt_x</p:attrName>
                                          <p:attrName>ppt_y</p:attrName>
                                        </p:attrNameLst>
                                      </p:cBhvr>
                                      <p:rCtr x="139" y="1042"/>
                                    </p:animMotion>
                                  </p:childTnLst>
                                </p:cTn>
                              </p:par>
                              <p:par>
                                <p:cTn id="17" presetID="0" presetClass="path" presetSubtype="0" repeatCount="indefinite" accel="50000" decel="50000" fill="hold" grpId="0" nodeType="withEffect">
                                  <p:stCondLst>
                                    <p:cond delay="0"/>
                                  </p:stCondLst>
                                  <p:childTnLst>
                                    <p:animMotion origin="layout" path="M 0.00138 0.00949 L 0.00555 0.06042 " pathEditMode="relative" rAng="0" ptsTypes="AA">
                                      <p:cBhvr>
                                        <p:cTn id="18" dur="13000" fill="hold"/>
                                        <p:tgtEl>
                                          <p:spTgt spid="346"/>
                                        </p:tgtEl>
                                        <p:attrNameLst>
                                          <p:attrName>ppt_x</p:attrName>
                                          <p:attrName>ppt_y</p:attrName>
                                        </p:attrNameLst>
                                      </p:cBhvr>
                                      <p:rCtr x="208" y="2546"/>
                                    </p:animMotion>
                                  </p:childTnLst>
                                </p:cTn>
                              </p:par>
                              <p:par>
                                <p:cTn id="19" presetID="0" presetClass="path" presetSubtype="0" repeatCount="indefinite" accel="50000" decel="50000" fill="hold" grpId="0" nodeType="withEffect">
                                  <p:stCondLst>
                                    <p:cond delay="0"/>
                                  </p:stCondLst>
                                  <p:childTnLst>
                                    <p:animMotion origin="layout" path="M 0.00017 0.00996 L 0.00052 0.04977 " pathEditMode="relative" ptsTypes="AA">
                                      <p:cBhvr>
                                        <p:cTn id="20" dur="13000" fill="hold"/>
                                        <p:tgtEl>
                                          <p:spTgt spid="391"/>
                                        </p:tgtEl>
                                        <p:attrNameLst>
                                          <p:attrName>ppt_x</p:attrName>
                                          <p:attrName>ppt_y</p:attrName>
                                        </p:attrNameLst>
                                      </p:cBhvr>
                                    </p:animMotion>
                                  </p:childTnLst>
                                </p:cTn>
                              </p:par>
                              <p:par>
                                <p:cTn id="21" presetID="0" presetClass="path" presetSubtype="0" repeatCount="indefinite" accel="50000" decel="50000" fill="hold" grpId="0" nodeType="withEffect">
                                  <p:stCondLst>
                                    <p:cond delay="0"/>
                                  </p:stCondLst>
                                  <p:childTnLst>
                                    <p:animMotion origin="layout" path="M 1.11022E-16 0.00602 L 1.11022E-16 0.03125 " pathEditMode="relative" ptsTypes="AA">
                                      <p:cBhvr>
                                        <p:cTn id="22" dur="13000" fill="hold"/>
                                        <p:tgtEl>
                                          <p:spTgt spid="389"/>
                                        </p:tgtEl>
                                        <p:attrNameLst>
                                          <p:attrName>ppt_x</p:attrName>
                                          <p:attrName>ppt_y</p:attrName>
                                        </p:attrNameLst>
                                      </p:cBhvr>
                                    </p:animMotion>
                                  </p:childTnLst>
                                </p:cTn>
                              </p:par>
                              <p:par>
                                <p:cTn id="23" presetID="19" presetClass="entr" presetSubtype="10" repeatCount="indefinite"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p:cTn id="25" dur="500" fill="hold"/>
                                        <p:tgtEl>
                                          <p:spTgt spid="47"/>
                                        </p:tgtEl>
                                        <p:attrNameLst>
                                          <p:attrName>ppt_w</p:attrName>
                                        </p:attrNameLst>
                                      </p:cBhvr>
                                      <p:tavLst>
                                        <p:tav tm="0" fmla="#ppt_w*sin(2.5*pi*$)">
                                          <p:val>
                                            <p:fltVal val="0"/>
                                          </p:val>
                                        </p:tav>
                                        <p:tav tm="100000">
                                          <p:val>
                                            <p:fltVal val="1"/>
                                          </p:val>
                                        </p:tav>
                                      </p:tavLst>
                                    </p:anim>
                                    <p:anim calcmode="lin" valueType="num">
                                      <p:cBhvr>
                                        <p:cTn id="26" dur="500" fill="hold"/>
                                        <p:tgtEl>
                                          <p:spTgt spid="47"/>
                                        </p:tgtEl>
                                        <p:attrNameLst>
                                          <p:attrName>ppt_h</p:attrName>
                                        </p:attrNameLst>
                                      </p:cBhvr>
                                      <p:tavLst>
                                        <p:tav tm="0">
                                          <p:val>
                                            <p:strVal val="#ppt_h"/>
                                          </p:val>
                                        </p:tav>
                                        <p:tav tm="100000">
                                          <p:val>
                                            <p:strVal val="#ppt_h"/>
                                          </p:val>
                                        </p:tav>
                                      </p:tavLst>
                                    </p:anim>
                                  </p:childTnLst>
                                </p:cTn>
                              </p:par>
                              <p:par>
                                <p:cTn id="27" presetID="19" presetClass="entr" presetSubtype="10" repeatCount="indefinite"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fmla="#ppt_w*sin(2.5*pi*$)">
                                          <p:val>
                                            <p:fltVal val="0"/>
                                          </p:val>
                                        </p:tav>
                                        <p:tav tm="100000">
                                          <p:val>
                                            <p:fltVal val="1"/>
                                          </p:val>
                                        </p:tav>
                                      </p:tavLst>
                                    </p:anim>
                                    <p:anim calcmode="lin" valueType="num">
                                      <p:cBhvr>
                                        <p:cTn id="30" dur="500" fill="hold"/>
                                        <p:tgtEl>
                                          <p:spTgt spid="3"/>
                                        </p:tgtEl>
                                        <p:attrNameLst>
                                          <p:attrName>ppt_h</p:attrName>
                                        </p:attrNameLst>
                                      </p:cBhvr>
                                      <p:tavLst>
                                        <p:tav tm="0">
                                          <p:val>
                                            <p:strVal val="#ppt_h"/>
                                          </p:val>
                                        </p:tav>
                                        <p:tav tm="100000">
                                          <p:val>
                                            <p:strVal val="#ppt_h"/>
                                          </p:val>
                                        </p:tav>
                                      </p:tavLst>
                                    </p:anim>
                                  </p:childTnLst>
                                </p:cTn>
                              </p:par>
                              <p:par>
                                <p:cTn id="31" presetID="53" presetClass="entr" presetSubtype="16" fill="hold" grpId="0" nodeType="withEffect">
                                  <p:stCondLst>
                                    <p:cond delay="0"/>
                                  </p:stCondLst>
                                  <p:childTnLst>
                                    <p:set>
                                      <p:cBhvr>
                                        <p:cTn id="32" dur="1" fill="hold">
                                          <p:stCondLst>
                                            <p:cond delay="0"/>
                                          </p:stCondLst>
                                        </p:cTn>
                                        <p:tgtEl>
                                          <p:spTgt spid="302"/>
                                        </p:tgtEl>
                                        <p:attrNameLst>
                                          <p:attrName>style.visibility</p:attrName>
                                        </p:attrNameLst>
                                      </p:cBhvr>
                                      <p:to>
                                        <p:strVal val="visible"/>
                                      </p:to>
                                    </p:set>
                                    <p:anim calcmode="lin" valueType="num">
                                      <p:cBhvr>
                                        <p:cTn id="33" dur="2000" fill="hold"/>
                                        <p:tgtEl>
                                          <p:spTgt spid="302"/>
                                        </p:tgtEl>
                                        <p:attrNameLst>
                                          <p:attrName>ppt_w</p:attrName>
                                        </p:attrNameLst>
                                      </p:cBhvr>
                                      <p:tavLst>
                                        <p:tav tm="0">
                                          <p:val>
                                            <p:fltVal val="0"/>
                                          </p:val>
                                        </p:tav>
                                        <p:tav tm="100000">
                                          <p:val>
                                            <p:strVal val="#ppt_w"/>
                                          </p:val>
                                        </p:tav>
                                      </p:tavLst>
                                    </p:anim>
                                    <p:anim calcmode="lin" valueType="num">
                                      <p:cBhvr>
                                        <p:cTn id="34" dur="2000" fill="hold"/>
                                        <p:tgtEl>
                                          <p:spTgt spid="302"/>
                                        </p:tgtEl>
                                        <p:attrNameLst>
                                          <p:attrName>ppt_h</p:attrName>
                                        </p:attrNameLst>
                                      </p:cBhvr>
                                      <p:tavLst>
                                        <p:tav tm="0">
                                          <p:val>
                                            <p:fltVal val="0"/>
                                          </p:val>
                                        </p:tav>
                                        <p:tav tm="100000">
                                          <p:val>
                                            <p:strVal val="#ppt_h"/>
                                          </p:val>
                                        </p:tav>
                                      </p:tavLst>
                                    </p:anim>
                                    <p:animEffect transition="in" filter="fade">
                                      <p:cBhvr>
                                        <p:cTn id="35" dur="2000"/>
                                        <p:tgtEl>
                                          <p:spTgt spid="302"/>
                                        </p:tgtEl>
                                      </p:cBhvr>
                                    </p:animEffect>
                                  </p:childTnLst>
                                </p:cTn>
                              </p:par>
                              <p:par>
                                <p:cTn id="36" presetID="53" presetClass="entr" presetSubtype="16" fill="hold" grpId="0" nodeType="withEffect">
                                  <p:stCondLst>
                                    <p:cond delay="1000"/>
                                  </p:stCondLst>
                                  <p:childTnLst>
                                    <p:set>
                                      <p:cBhvr>
                                        <p:cTn id="37" dur="1" fill="hold">
                                          <p:stCondLst>
                                            <p:cond delay="0"/>
                                          </p:stCondLst>
                                        </p:cTn>
                                        <p:tgtEl>
                                          <p:spTgt spid="303"/>
                                        </p:tgtEl>
                                        <p:attrNameLst>
                                          <p:attrName>style.visibility</p:attrName>
                                        </p:attrNameLst>
                                      </p:cBhvr>
                                      <p:to>
                                        <p:strVal val="visible"/>
                                      </p:to>
                                    </p:set>
                                    <p:anim calcmode="lin" valueType="num">
                                      <p:cBhvr>
                                        <p:cTn id="38" dur="2000" fill="hold"/>
                                        <p:tgtEl>
                                          <p:spTgt spid="303"/>
                                        </p:tgtEl>
                                        <p:attrNameLst>
                                          <p:attrName>ppt_w</p:attrName>
                                        </p:attrNameLst>
                                      </p:cBhvr>
                                      <p:tavLst>
                                        <p:tav tm="0">
                                          <p:val>
                                            <p:fltVal val="0"/>
                                          </p:val>
                                        </p:tav>
                                        <p:tav tm="100000">
                                          <p:val>
                                            <p:strVal val="#ppt_w"/>
                                          </p:val>
                                        </p:tav>
                                      </p:tavLst>
                                    </p:anim>
                                    <p:anim calcmode="lin" valueType="num">
                                      <p:cBhvr>
                                        <p:cTn id="39" dur="2000" fill="hold"/>
                                        <p:tgtEl>
                                          <p:spTgt spid="303"/>
                                        </p:tgtEl>
                                        <p:attrNameLst>
                                          <p:attrName>ppt_h</p:attrName>
                                        </p:attrNameLst>
                                      </p:cBhvr>
                                      <p:tavLst>
                                        <p:tav tm="0">
                                          <p:val>
                                            <p:fltVal val="0"/>
                                          </p:val>
                                        </p:tav>
                                        <p:tav tm="100000">
                                          <p:val>
                                            <p:strVal val="#ppt_h"/>
                                          </p:val>
                                        </p:tav>
                                      </p:tavLst>
                                    </p:anim>
                                    <p:animEffect transition="in" filter="fade">
                                      <p:cBhvr>
                                        <p:cTn id="40" dur="2000"/>
                                        <p:tgtEl>
                                          <p:spTgt spid="303"/>
                                        </p:tgtEl>
                                      </p:cBhvr>
                                    </p:animEffect>
                                  </p:childTnLst>
                                </p:cTn>
                              </p:par>
                              <p:par>
                                <p:cTn id="41" presetID="53" presetClass="entr" presetSubtype="16" fill="hold" grpId="0" nodeType="withEffect">
                                  <p:stCondLst>
                                    <p:cond delay="1500"/>
                                  </p:stCondLst>
                                  <p:childTnLst>
                                    <p:set>
                                      <p:cBhvr>
                                        <p:cTn id="42" dur="1" fill="hold">
                                          <p:stCondLst>
                                            <p:cond delay="0"/>
                                          </p:stCondLst>
                                        </p:cTn>
                                        <p:tgtEl>
                                          <p:spTgt spid="308"/>
                                        </p:tgtEl>
                                        <p:attrNameLst>
                                          <p:attrName>style.visibility</p:attrName>
                                        </p:attrNameLst>
                                      </p:cBhvr>
                                      <p:to>
                                        <p:strVal val="visible"/>
                                      </p:to>
                                    </p:set>
                                    <p:anim calcmode="lin" valueType="num">
                                      <p:cBhvr>
                                        <p:cTn id="43" dur="2000" fill="hold"/>
                                        <p:tgtEl>
                                          <p:spTgt spid="308"/>
                                        </p:tgtEl>
                                        <p:attrNameLst>
                                          <p:attrName>ppt_w</p:attrName>
                                        </p:attrNameLst>
                                      </p:cBhvr>
                                      <p:tavLst>
                                        <p:tav tm="0">
                                          <p:val>
                                            <p:fltVal val="0"/>
                                          </p:val>
                                        </p:tav>
                                        <p:tav tm="100000">
                                          <p:val>
                                            <p:strVal val="#ppt_w"/>
                                          </p:val>
                                        </p:tav>
                                      </p:tavLst>
                                    </p:anim>
                                    <p:anim calcmode="lin" valueType="num">
                                      <p:cBhvr>
                                        <p:cTn id="44" dur="2000" fill="hold"/>
                                        <p:tgtEl>
                                          <p:spTgt spid="308"/>
                                        </p:tgtEl>
                                        <p:attrNameLst>
                                          <p:attrName>ppt_h</p:attrName>
                                        </p:attrNameLst>
                                      </p:cBhvr>
                                      <p:tavLst>
                                        <p:tav tm="0">
                                          <p:val>
                                            <p:fltVal val="0"/>
                                          </p:val>
                                        </p:tav>
                                        <p:tav tm="100000">
                                          <p:val>
                                            <p:strVal val="#ppt_h"/>
                                          </p:val>
                                        </p:tav>
                                      </p:tavLst>
                                    </p:anim>
                                    <p:animEffect transition="in" filter="fade">
                                      <p:cBhvr>
                                        <p:cTn id="45" dur="2000"/>
                                        <p:tgtEl>
                                          <p:spTgt spid="308"/>
                                        </p:tgtEl>
                                      </p:cBhvr>
                                    </p:animEffect>
                                  </p:childTnLst>
                                </p:cTn>
                              </p:par>
                              <p:par>
                                <p:cTn id="46" presetID="53" presetClass="entr" presetSubtype="16" fill="hold" grpId="0" nodeType="withEffect">
                                  <p:stCondLst>
                                    <p:cond delay="2000"/>
                                  </p:stCondLst>
                                  <p:childTnLst>
                                    <p:set>
                                      <p:cBhvr>
                                        <p:cTn id="47" dur="1" fill="hold">
                                          <p:stCondLst>
                                            <p:cond delay="0"/>
                                          </p:stCondLst>
                                        </p:cTn>
                                        <p:tgtEl>
                                          <p:spTgt spid="284"/>
                                        </p:tgtEl>
                                        <p:attrNameLst>
                                          <p:attrName>style.visibility</p:attrName>
                                        </p:attrNameLst>
                                      </p:cBhvr>
                                      <p:to>
                                        <p:strVal val="visible"/>
                                      </p:to>
                                    </p:set>
                                    <p:anim calcmode="lin" valueType="num">
                                      <p:cBhvr>
                                        <p:cTn id="48" dur="2000" fill="hold"/>
                                        <p:tgtEl>
                                          <p:spTgt spid="284"/>
                                        </p:tgtEl>
                                        <p:attrNameLst>
                                          <p:attrName>ppt_w</p:attrName>
                                        </p:attrNameLst>
                                      </p:cBhvr>
                                      <p:tavLst>
                                        <p:tav tm="0">
                                          <p:val>
                                            <p:fltVal val="0"/>
                                          </p:val>
                                        </p:tav>
                                        <p:tav tm="100000">
                                          <p:val>
                                            <p:strVal val="#ppt_w"/>
                                          </p:val>
                                        </p:tav>
                                      </p:tavLst>
                                    </p:anim>
                                    <p:anim calcmode="lin" valueType="num">
                                      <p:cBhvr>
                                        <p:cTn id="49" dur="2000" fill="hold"/>
                                        <p:tgtEl>
                                          <p:spTgt spid="284"/>
                                        </p:tgtEl>
                                        <p:attrNameLst>
                                          <p:attrName>ppt_h</p:attrName>
                                        </p:attrNameLst>
                                      </p:cBhvr>
                                      <p:tavLst>
                                        <p:tav tm="0">
                                          <p:val>
                                            <p:fltVal val="0"/>
                                          </p:val>
                                        </p:tav>
                                        <p:tav tm="100000">
                                          <p:val>
                                            <p:strVal val="#ppt_h"/>
                                          </p:val>
                                        </p:tav>
                                      </p:tavLst>
                                    </p:anim>
                                    <p:animEffect transition="in" filter="fade">
                                      <p:cBhvr>
                                        <p:cTn id="50" dur="2000"/>
                                        <p:tgtEl>
                                          <p:spTgt spid="284"/>
                                        </p:tgtEl>
                                      </p:cBhvr>
                                    </p:animEffect>
                                  </p:childTnLst>
                                </p:cTn>
                              </p:par>
                              <p:par>
                                <p:cTn id="51" presetID="53" presetClass="entr" presetSubtype="16" fill="hold" grpId="0" nodeType="withEffect">
                                  <p:stCondLst>
                                    <p:cond delay="2000"/>
                                  </p:stCondLst>
                                  <p:childTnLst>
                                    <p:set>
                                      <p:cBhvr>
                                        <p:cTn id="52" dur="1" fill="hold">
                                          <p:stCondLst>
                                            <p:cond delay="0"/>
                                          </p:stCondLst>
                                        </p:cTn>
                                        <p:tgtEl>
                                          <p:spTgt spid="311"/>
                                        </p:tgtEl>
                                        <p:attrNameLst>
                                          <p:attrName>style.visibility</p:attrName>
                                        </p:attrNameLst>
                                      </p:cBhvr>
                                      <p:to>
                                        <p:strVal val="visible"/>
                                      </p:to>
                                    </p:set>
                                    <p:anim calcmode="lin" valueType="num">
                                      <p:cBhvr>
                                        <p:cTn id="53" dur="3000" fill="hold"/>
                                        <p:tgtEl>
                                          <p:spTgt spid="311"/>
                                        </p:tgtEl>
                                        <p:attrNameLst>
                                          <p:attrName>ppt_w</p:attrName>
                                        </p:attrNameLst>
                                      </p:cBhvr>
                                      <p:tavLst>
                                        <p:tav tm="0">
                                          <p:val>
                                            <p:fltVal val="0"/>
                                          </p:val>
                                        </p:tav>
                                        <p:tav tm="100000">
                                          <p:val>
                                            <p:strVal val="#ppt_w"/>
                                          </p:val>
                                        </p:tav>
                                      </p:tavLst>
                                    </p:anim>
                                    <p:anim calcmode="lin" valueType="num">
                                      <p:cBhvr>
                                        <p:cTn id="54" dur="3000" fill="hold"/>
                                        <p:tgtEl>
                                          <p:spTgt spid="311"/>
                                        </p:tgtEl>
                                        <p:attrNameLst>
                                          <p:attrName>ppt_h</p:attrName>
                                        </p:attrNameLst>
                                      </p:cBhvr>
                                      <p:tavLst>
                                        <p:tav tm="0">
                                          <p:val>
                                            <p:fltVal val="0"/>
                                          </p:val>
                                        </p:tav>
                                        <p:tav tm="100000">
                                          <p:val>
                                            <p:strVal val="#ppt_h"/>
                                          </p:val>
                                        </p:tav>
                                      </p:tavLst>
                                    </p:anim>
                                    <p:animEffect transition="in" filter="fade">
                                      <p:cBhvr>
                                        <p:cTn id="55" dur="3000"/>
                                        <p:tgtEl>
                                          <p:spTgt spid="311"/>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82"/>
                                        </p:tgtEl>
                                        <p:attrNameLst>
                                          <p:attrName>style.visibility</p:attrName>
                                        </p:attrNameLst>
                                      </p:cBhvr>
                                      <p:to>
                                        <p:strVal val="visible"/>
                                      </p:to>
                                    </p:set>
                                    <p:anim calcmode="lin" valueType="num">
                                      <p:cBhvr>
                                        <p:cTn id="58" dur="2000" fill="hold"/>
                                        <p:tgtEl>
                                          <p:spTgt spid="282"/>
                                        </p:tgtEl>
                                        <p:attrNameLst>
                                          <p:attrName>ppt_w</p:attrName>
                                        </p:attrNameLst>
                                      </p:cBhvr>
                                      <p:tavLst>
                                        <p:tav tm="0">
                                          <p:val>
                                            <p:fltVal val="0"/>
                                          </p:val>
                                        </p:tav>
                                        <p:tav tm="100000">
                                          <p:val>
                                            <p:strVal val="#ppt_w"/>
                                          </p:val>
                                        </p:tav>
                                      </p:tavLst>
                                    </p:anim>
                                    <p:anim calcmode="lin" valueType="num">
                                      <p:cBhvr>
                                        <p:cTn id="59" dur="2000" fill="hold"/>
                                        <p:tgtEl>
                                          <p:spTgt spid="282"/>
                                        </p:tgtEl>
                                        <p:attrNameLst>
                                          <p:attrName>ppt_h</p:attrName>
                                        </p:attrNameLst>
                                      </p:cBhvr>
                                      <p:tavLst>
                                        <p:tav tm="0">
                                          <p:val>
                                            <p:fltVal val="0"/>
                                          </p:val>
                                        </p:tav>
                                        <p:tav tm="100000">
                                          <p:val>
                                            <p:strVal val="#ppt_h"/>
                                          </p:val>
                                        </p:tav>
                                      </p:tavLst>
                                    </p:anim>
                                    <p:animEffect transition="in" filter="fade">
                                      <p:cBhvr>
                                        <p:cTn id="60" dur="2000"/>
                                        <p:tgtEl>
                                          <p:spTgt spid="282"/>
                                        </p:tgtEl>
                                      </p:cBhvr>
                                    </p:animEffect>
                                  </p:childTnLst>
                                </p:cTn>
                              </p:par>
                              <p:par>
                                <p:cTn id="61" presetID="53" presetClass="entr" presetSubtype="16" fill="hold" grpId="0" nodeType="withEffect">
                                  <p:stCondLst>
                                    <p:cond delay="1000"/>
                                  </p:stCondLst>
                                  <p:childTnLst>
                                    <p:set>
                                      <p:cBhvr>
                                        <p:cTn id="62" dur="1" fill="hold">
                                          <p:stCondLst>
                                            <p:cond delay="0"/>
                                          </p:stCondLst>
                                        </p:cTn>
                                        <p:tgtEl>
                                          <p:spTgt spid="315"/>
                                        </p:tgtEl>
                                        <p:attrNameLst>
                                          <p:attrName>style.visibility</p:attrName>
                                        </p:attrNameLst>
                                      </p:cBhvr>
                                      <p:to>
                                        <p:strVal val="visible"/>
                                      </p:to>
                                    </p:set>
                                    <p:anim calcmode="lin" valueType="num">
                                      <p:cBhvr>
                                        <p:cTn id="63" dur="2000" fill="hold"/>
                                        <p:tgtEl>
                                          <p:spTgt spid="315"/>
                                        </p:tgtEl>
                                        <p:attrNameLst>
                                          <p:attrName>ppt_w</p:attrName>
                                        </p:attrNameLst>
                                      </p:cBhvr>
                                      <p:tavLst>
                                        <p:tav tm="0">
                                          <p:val>
                                            <p:fltVal val="0"/>
                                          </p:val>
                                        </p:tav>
                                        <p:tav tm="100000">
                                          <p:val>
                                            <p:strVal val="#ppt_w"/>
                                          </p:val>
                                        </p:tav>
                                      </p:tavLst>
                                    </p:anim>
                                    <p:anim calcmode="lin" valueType="num">
                                      <p:cBhvr>
                                        <p:cTn id="64" dur="2000" fill="hold"/>
                                        <p:tgtEl>
                                          <p:spTgt spid="315"/>
                                        </p:tgtEl>
                                        <p:attrNameLst>
                                          <p:attrName>ppt_h</p:attrName>
                                        </p:attrNameLst>
                                      </p:cBhvr>
                                      <p:tavLst>
                                        <p:tav tm="0">
                                          <p:val>
                                            <p:fltVal val="0"/>
                                          </p:val>
                                        </p:tav>
                                        <p:tav tm="100000">
                                          <p:val>
                                            <p:strVal val="#ppt_h"/>
                                          </p:val>
                                        </p:tav>
                                      </p:tavLst>
                                    </p:anim>
                                    <p:animEffect transition="in" filter="fade">
                                      <p:cBhvr>
                                        <p:cTn id="65" dur="2000"/>
                                        <p:tgtEl>
                                          <p:spTgt spid="315"/>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305"/>
                                        </p:tgtEl>
                                        <p:attrNameLst>
                                          <p:attrName>style.visibility</p:attrName>
                                        </p:attrNameLst>
                                      </p:cBhvr>
                                      <p:to>
                                        <p:strVal val="visible"/>
                                      </p:to>
                                    </p:set>
                                    <p:anim calcmode="lin" valueType="num">
                                      <p:cBhvr>
                                        <p:cTn id="68" dur="2000" fill="hold"/>
                                        <p:tgtEl>
                                          <p:spTgt spid="305"/>
                                        </p:tgtEl>
                                        <p:attrNameLst>
                                          <p:attrName>ppt_w</p:attrName>
                                        </p:attrNameLst>
                                      </p:cBhvr>
                                      <p:tavLst>
                                        <p:tav tm="0">
                                          <p:val>
                                            <p:fltVal val="0"/>
                                          </p:val>
                                        </p:tav>
                                        <p:tav tm="100000">
                                          <p:val>
                                            <p:strVal val="#ppt_w"/>
                                          </p:val>
                                        </p:tav>
                                      </p:tavLst>
                                    </p:anim>
                                    <p:anim calcmode="lin" valueType="num">
                                      <p:cBhvr>
                                        <p:cTn id="69" dur="2000" fill="hold"/>
                                        <p:tgtEl>
                                          <p:spTgt spid="305"/>
                                        </p:tgtEl>
                                        <p:attrNameLst>
                                          <p:attrName>ppt_h</p:attrName>
                                        </p:attrNameLst>
                                      </p:cBhvr>
                                      <p:tavLst>
                                        <p:tav tm="0">
                                          <p:val>
                                            <p:fltVal val="0"/>
                                          </p:val>
                                        </p:tav>
                                        <p:tav tm="100000">
                                          <p:val>
                                            <p:strVal val="#ppt_h"/>
                                          </p:val>
                                        </p:tav>
                                      </p:tavLst>
                                    </p:anim>
                                    <p:animEffect transition="in" filter="fade">
                                      <p:cBhvr>
                                        <p:cTn id="70" dur="2000"/>
                                        <p:tgtEl>
                                          <p:spTgt spid="305"/>
                                        </p:tgtEl>
                                      </p:cBhvr>
                                    </p:animEffect>
                                  </p:childTnLst>
                                </p:cTn>
                              </p:par>
                              <p:par>
                                <p:cTn id="71" presetID="53" presetClass="entr" presetSubtype="16" fill="hold" grpId="1" nodeType="withEffect">
                                  <p:stCondLst>
                                    <p:cond delay="1500"/>
                                  </p:stCondLst>
                                  <p:childTnLst>
                                    <p:set>
                                      <p:cBhvr>
                                        <p:cTn id="72" dur="1" fill="hold">
                                          <p:stCondLst>
                                            <p:cond delay="0"/>
                                          </p:stCondLst>
                                        </p:cTn>
                                        <p:tgtEl>
                                          <p:spTgt spid="284"/>
                                        </p:tgtEl>
                                        <p:attrNameLst>
                                          <p:attrName>style.visibility</p:attrName>
                                        </p:attrNameLst>
                                      </p:cBhvr>
                                      <p:to>
                                        <p:strVal val="visible"/>
                                      </p:to>
                                    </p:set>
                                    <p:anim calcmode="lin" valueType="num">
                                      <p:cBhvr>
                                        <p:cTn id="73" dur="2000" fill="hold"/>
                                        <p:tgtEl>
                                          <p:spTgt spid="284"/>
                                        </p:tgtEl>
                                        <p:attrNameLst>
                                          <p:attrName>ppt_w</p:attrName>
                                        </p:attrNameLst>
                                      </p:cBhvr>
                                      <p:tavLst>
                                        <p:tav tm="0">
                                          <p:val>
                                            <p:fltVal val="0"/>
                                          </p:val>
                                        </p:tav>
                                        <p:tav tm="100000">
                                          <p:val>
                                            <p:strVal val="#ppt_w"/>
                                          </p:val>
                                        </p:tav>
                                      </p:tavLst>
                                    </p:anim>
                                    <p:anim calcmode="lin" valueType="num">
                                      <p:cBhvr>
                                        <p:cTn id="74" dur="2000" fill="hold"/>
                                        <p:tgtEl>
                                          <p:spTgt spid="284"/>
                                        </p:tgtEl>
                                        <p:attrNameLst>
                                          <p:attrName>ppt_h</p:attrName>
                                        </p:attrNameLst>
                                      </p:cBhvr>
                                      <p:tavLst>
                                        <p:tav tm="0">
                                          <p:val>
                                            <p:fltVal val="0"/>
                                          </p:val>
                                        </p:tav>
                                        <p:tav tm="100000">
                                          <p:val>
                                            <p:strVal val="#ppt_h"/>
                                          </p:val>
                                        </p:tav>
                                      </p:tavLst>
                                    </p:anim>
                                    <p:animEffect transition="in" filter="fade">
                                      <p:cBhvr>
                                        <p:cTn id="75" dur="2000"/>
                                        <p:tgtEl>
                                          <p:spTgt spid="284"/>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313"/>
                                        </p:tgtEl>
                                        <p:attrNameLst>
                                          <p:attrName>style.visibility</p:attrName>
                                        </p:attrNameLst>
                                      </p:cBhvr>
                                      <p:to>
                                        <p:strVal val="visible"/>
                                      </p:to>
                                    </p:set>
                                    <p:anim calcmode="lin" valueType="num">
                                      <p:cBhvr>
                                        <p:cTn id="78" dur="2000" fill="hold"/>
                                        <p:tgtEl>
                                          <p:spTgt spid="313"/>
                                        </p:tgtEl>
                                        <p:attrNameLst>
                                          <p:attrName>ppt_w</p:attrName>
                                        </p:attrNameLst>
                                      </p:cBhvr>
                                      <p:tavLst>
                                        <p:tav tm="0">
                                          <p:val>
                                            <p:fltVal val="0"/>
                                          </p:val>
                                        </p:tav>
                                        <p:tav tm="100000">
                                          <p:val>
                                            <p:strVal val="#ppt_w"/>
                                          </p:val>
                                        </p:tav>
                                      </p:tavLst>
                                    </p:anim>
                                    <p:anim calcmode="lin" valueType="num">
                                      <p:cBhvr>
                                        <p:cTn id="79" dur="2000" fill="hold"/>
                                        <p:tgtEl>
                                          <p:spTgt spid="313"/>
                                        </p:tgtEl>
                                        <p:attrNameLst>
                                          <p:attrName>ppt_h</p:attrName>
                                        </p:attrNameLst>
                                      </p:cBhvr>
                                      <p:tavLst>
                                        <p:tav tm="0">
                                          <p:val>
                                            <p:fltVal val="0"/>
                                          </p:val>
                                        </p:tav>
                                        <p:tav tm="100000">
                                          <p:val>
                                            <p:strVal val="#ppt_h"/>
                                          </p:val>
                                        </p:tav>
                                      </p:tavLst>
                                    </p:anim>
                                    <p:animEffect transition="in" filter="fade">
                                      <p:cBhvr>
                                        <p:cTn id="80" dur="2000"/>
                                        <p:tgtEl>
                                          <p:spTgt spid="313"/>
                                        </p:tgtEl>
                                      </p:cBhvr>
                                    </p:animEffect>
                                  </p:childTnLst>
                                </p:cTn>
                              </p:par>
                              <p:par>
                                <p:cTn id="81" presetID="0" presetClass="path" presetSubtype="0" repeatCount="indefinite" accel="50000" decel="50000" fill="hold" grpId="0" nodeType="withEffect">
                                  <p:stCondLst>
                                    <p:cond delay="0"/>
                                  </p:stCondLst>
                                  <p:childTnLst>
                                    <p:animMotion origin="layout" path="M 0.00018 0.00903 L 0.00261 0.08773 " pathEditMode="relative" ptsTypes="AA">
                                      <p:cBhvr>
                                        <p:cTn id="82" dur="13000" fill="hold"/>
                                        <p:tgtEl>
                                          <p:spTgt spid="441"/>
                                        </p:tgtEl>
                                        <p:attrNameLst>
                                          <p:attrName>ppt_x</p:attrName>
                                          <p:attrName>ppt_y</p:attrName>
                                        </p:attrNameLst>
                                      </p:cBhvr>
                                    </p:animMotion>
                                  </p:childTnLst>
                                </p:cTn>
                              </p:par>
                              <p:par>
                                <p:cTn id="83" presetID="0" presetClass="path" presetSubtype="0" repeatCount="indefinite" accel="50000" decel="50000" fill="hold" grpId="0" nodeType="withEffect">
                                  <p:stCondLst>
                                    <p:cond delay="0"/>
                                  </p:stCondLst>
                                  <p:childTnLst>
                                    <p:animMotion origin="layout" path="M 0.00104 0.02292 L 0.00104 0.03704 " pathEditMode="relative" ptsTypes="AA">
                                      <p:cBhvr>
                                        <p:cTn id="84" dur="13000" fill="hold"/>
                                        <p:tgtEl>
                                          <p:spTgt spid="355"/>
                                        </p:tgtEl>
                                        <p:attrNameLst>
                                          <p:attrName>ppt_x</p:attrName>
                                          <p:attrName>ppt_y</p:attrName>
                                        </p:attrNameLst>
                                      </p:cBhvr>
                                    </p:animMotion>
                                  </p:childTnLst>
                                </p:cTn>
                              </p:par>
                              <p:par>
                                <p:cTn id="85" presetID="0" presetClass="path" presetSubtype="0" repeatCount="indefinite" accel="50000" decel="50000" fill="hold" grpId="0" nodeType="withEffect">
                                  <p:stCondLst>
                                    <p:cond delay="0"/>
                                  </p:stCondLst>
                                  <p:childTnLst>
                                    <p:animMotion origin="layout" path="M -0.00018 0.0125 L -0.00053 0.09838 " pathEditMode="relative" rAng="0" ptsTypes="AA">
                                      <p:cBhvr>
                                        <p:cTn id="86" dur="13000" fill="hold"/>
                                        <p:tgtEl>
                                          <p:spTgt spid="340"/>
                                        </p:tgtEl>
                                        <p:attrNameLst>
                                          <p:attrName>ppt_x</p:attrName>
                                          <p:attrName>ppt_y</p:attrName>
                                        </p:attrNameLst>
                                      </p:cBhvr>
                                      <p:rCtr x="-17" y="4282"/>
                                    </p:animMotion>
                                  </p:childTnLst>
                                </p:cTn>
                              </p:par>
                              <p:par>
                                <p:cTn id="87" presetID="0" presetClass="path" presetSubtype="0" repeatCount="indefinite" accel="50000" decel="50000" fill="hold" grpId="0" nodeType="withEffect">
                                  <p:stCondLst>
                                    <p:cond delay="0"/>
                                  </p:stCondLst>
                                  <p:childTnLst>
                                    <p:animMotion origin="layout" path="M -1.38889E-6 2.96296E-6 L 0.0007 0.08981 " pathEditMode="relative" rAng="0" ptsTypes="AA">
                                      <p:cBhvr>
                                        <p:cTn id="88" dur="13000" fill="hold"/>
                                        <p:tgtEl>
                                          <p:spTgt spid="442"/>
                                        </p:tgtEl>
                                        <p:attrNameLst>
                                          <p:attrName>ppt_x</p:attrName>
                                          <p:attrName>ppt_y</p:attrName>
                                        </p:attrNameLst>
                                      </p:cBhvr>
                                      <p:rCtr x="35" y="4491"/>
                                    </p:animMotion>
                                  </p:childTnLst>
                                </p:cTn>
                              </p:par>
                              <p:par>
                                <p:cTn id="89" presetID="0" presetClass="path" presetSubtype="0" repeatCount="indefinite" accel="50000" decel="50000" fill="hold" grpId="0" nodeType="withEffect">
                                  <p:stCondLst>
                                    <p:cond delay="0"/>
                                  </p:stCondLst>
                                  <p:childTnLst>
                                    <p:animMotion origin="layout" path="M -0.00052 0.01065 L -0.00052 0.06875 " pathEditMode="relative" ptsTypes="AA">
                                      <p:cBhvr>
                                        <p:cTn id="90" dur="13000" fill="hold"/>
                                        <p:tgtEl>
                                          <p:spTgt spid="354"/>
                                        </p:tgtEl>
                                        <p:attrNameLst>
                                          <p:attrName>ppt_x</p:attrName>
                                          <p:attrName>ppt_y</p:attrName>
                                        </p:attrNameLst>
                                      </p:cBhvr>
                                    </p:animMotion>
                                  </p:childTnLst>
                                </p:cTn>
                              </p:par>
                              <p:par>
                                <p:cTn id="91" presetID="0" presetClass="path" presetSubtype="0" repeatCount="indefinite" accel="50000" decel="50000" fill="hold" grpId="0" nodeType="withEffect">
                                  <p:stCondLst>
                                    <p:cond delay="0"/>
                                  </p:stCondLst>
                                  <p:childTnLst>
                                    <p:animMotion origin="layout" path="M -2.22222E-6 -5.55556E-6 L -0.00173 0.01643 " pathEditMode="relative" ptsTypes="AA">
                                      <p:cBhvr>
                                        <p:cTn id="92" dur="13000" fill="hold"/>
                                        <p:tgtEl>
                                          <p:spTgt spid="397"/>
                                        </p:tgtEl>
                                        <p:attrNameLst>
                                          <p:attrName>ppt_x</p:attrName>
                                          <p:attrName>ppt_y</p:attrName>
                                        </p:attrNameLst>
                                      </p:cBhvr>
                                    </p:animMotion>
                                  </p:childTnLst>
                                </p:cTn>
                              </p:par>
                              <p:par>
                                <p:cTn id="93" presetID="0" presetClass="path" presetSubtype="0" repeatCount="indefinite" accel="50000" decel="50000" fill="hold" grpId="0" nodeType="withEffect">
                                  <p:stCondLst>
                                    <p:cond delay="0"/>
                                  </p:stCondLst>
                                  <p:childTnLst>
                                    <p:animMotion origin="layout" path="M 3.05556E-6 1.48148E-6 L -0.00139 0.02384 " pathEditMode="relative" rAng="0" ptsTypes="AA">
                                      <p:cBhvr>
                                        <p:cTn id="94" dur="13000" fill="hold"/>
                                        <p:tgtEl>
                                          <p:spTgt spid="343"/>
                                        </p:tgtEl>
                                        <p:attrNameLst>
                                          <p:attrName>ppt_x</p:attrName>
                                          <p:attrName>ppt_y</p:attrName>
                                        </p:attrNameLst>
                                      </p:cBhvr>
                                      <p:rCtr x="-69" y="1181"/>
                                    </p:animMotion>
                                  </p:childTnLst>
                                </p:cTn>
                              </p:par>
                              <p:par>
                                <p:cTn id="95" presetID="0" presetClass="path" presetSubtype="0" repeatCount="indefinite" accel="50000" decel="50000" fill="hold" grpId="0" nodeType="withEffect">
                                  <p:stCondLst>
                                    <p:cond delay="0"/>
                                  </p:stCondLst>
                                  <p:childTnLst>
                                    <p:animMotion origin="layout" path="M 0 0 L -0.00017 0.05139 " pathEditMode="relative" ptsTypes="AA">
                                      <p:cBhvr>
                                        <p:cTn id="96" dur="13000" fill="hold"/>
                                        <p:tgtEl>
                                          <p:spTgt spid="390"/>
                                        </p:tgtEl>
                                        <p:attrNameLst>
                                          <p:attrName>ppt_x</p:attrName>
                                          <p:attrName>ppt_y</p:attrName>
                                        </p:attrNameLst>
                                      </p:cBhvr>
                                    </p:animMotion>
                                  </p:childTnLst>
                                </p:cTn>
                              </p:par>
                              <p:par>
                                <p:cTn id="97" presetID="0" presetClass="path" presetSubtype="0" repeatCount="indefinite" accel="50000" decel="50000" fill="hold" grpId="1" nodeType="withEffect">
                                  <p:stCondLst>
                                    <p:cond delay="0"/>
                                  </p:stCondLst>
                                  <p:childTnLst>
                                    <p:animMotion origin="layout" path="M 0 0 L 0 0.03171 " pathEditMode="relative" ptsTypes="AA">
                                      <p:cBhvr>
                                        <p:cTn id="98" dur="13000" fill="hold"/>
                                        <p:tgtEl>
                                          <p:spTgt spid="355"/>
                                        </p:tgtEl>
                                        <p:attrNameLst>
                                          <p:attrName>ppt_x</p:attrName>
                                          <p:attrName>ppt_y</p:attrName>
                                        </p:attrNameLst>
                                      </p:cBhvr>
                                    </p:animMotion>
                                  </p:childTnLst>
                                </p:cTn>
                              </p:par>
                              <p:par>
                                <p:cTn id="99" presetID="0" presetClass="path" presetSubtype="0" repeatCount="indefinite" accel="50000" decel="50000" fill="hold" grpId="0" nodeType="withEffect">
                                  <p:stCondLst>
                                    <p:cond delay="0"/>
                                  </p:stCondLst>
                                  <p:childTnLst>
                                    <p:animMotion origin="layout" path="M 2.77778E-7 -2.96296E-6 L -0.00313 0.08357 " pathEditMode="relative" rAng="0" ptsTypes="AA">
                                      <p:cBhvr>
                                        <p:cTn id="100" dur="13000" fill="hold"/>
                                        <p:tgtEl>
                                          <p:spTgt spid="341"/>
                                        </p:tgtEl>
                                        <p:attrNameLst>
                                          <p:attrName>ppt_x</p:attrName>
                                          <p:attrName>ppt_y</p:attrName>
                                        </p:attrNameLst>
                                      </p:cBhvr>
                                      <p:rCtr x="-156" y="4167"/>
                                    </p:animMotion>
                                  </p:childTnLst>
                                </p:cTn>
                              </p:par>
                              <p:par>
                                <p:cTn id="101" presetID="0" presetClass="path" presetSubtype="0" repeatCount="indefinite" accel="50000" decel="50000" fill="hold" grpId="0" nodeType="withEffect">
                                  <p:stCondLst>
                                    <p:cond delay="0"/>
                                  </p:stCondLst>
                                  <p:childTnLst>
                                    <p:animMotion origin="layout" path="M -0.00052 0.00857 L -0.00017 0.05047 " pathEditMode="relative" ptsTypes="AA">
                                      <p:cBhvr>
                                        <p:cTn id="102" dur="13000" fill="hold"/>
                                        <p:tgtEl>
                                          <p:spTgt spid="334"/>
                                        </p:tgtEl>
                                        <p:attrNameLst>
                                          <p:attrName>ppt_x</p:attrName>
                                          <p:attrName>ppt_y</p:attrName>
                                        </p:attrNameLst>
                                      </p:cBhvr>
                                    </p:animMotion>
                                  </p:childTnLst>
                                </p:cTn>
                              </p:par>
                              <p:par>
                                <p:cTn id="103" presetID="0" presetClass="path" presetSubtype="0" repeatCount="indefinite" accel="50000" decel="50000" fill="hold" grpId="0" nodeType="withEffect">
                                  <p:stCondLst>
                                    <p:cond delay="0"/>
                                  </p:stCondLst>
                                  <p:childTnLst>
                                    <p:animMotion origin="layout" path="M -3.61111E-6 -3.7037E-7 L 0.00677 0.06296 " pathEditMode="relative" rAng="0" ptsTypes="AA">
                                      <p:cBhvr>
                                        <p:cTn id="104" dur="13000" fill="hold"/>
                                        <p:tgtEl>
                                          <p:spTgt spid="388"/>
                                        </p:tgtEl>
                                        <p:attrNameLst>
                                          <p:attrName>ppt_x</p:attrName>
                                          <p:attrName>ppt_y</p:attrName>
                                        </p:attrNameLst>
                                      </p:cBhvr>
                                      <p:rCtr x="330" y="3148"/>
                                    </p:animMotion>
                                  </p:childTnLst>
                                </p:cTn>
                              </p:par>
                              <p:par>
                                <p:cTn id="105" presetID="0" presetClass="path" presetSubtype="0" repeatCount="indefinite" accel="50000" decel="50000" fill="hold" grpId="0" nodeType="withEffect">
                                  <p:stCondLst>
                                    <p:cond delay="0"/>
                                  </p:stCondLst>
                                  <p:childTnLst>
                                    <p:animMotion origin="layout" path="M -1.94444E-6 5.55556E-6 L -1.94444E-6 0.0088 " pathEditMode="relative" ptsTypes="AA">
                                      <p:cBhvr>
                                        <p:cTn id="106" dur="13000" fill="hold"/>
                                        <p:tgtEl>
                                          <p:spTgt spid="352"/>
                                        </p:tgtEl>
                                        <p:attrNameLst>
                                          <p:attrName>ppt_x</p:attrName>
                                          <p:attrName>ppt_y</p:attrName>
                                        </p:attrNameLst>
                                      </p:cBhvr>
                                    </p:animMotion>
                                  </p:childTnLst>
                                </p:cTn>
                              </p:par>
                              <p:par>
                                <p:cTn id="107" presetID="0" presetClass="path" presetSubtype="0" repeatCount="indefinite" accel="50000" decel="50000" fill="hold" grpId="0" nodeType="withEffect">
                                  <p:stCondLst>
                                    <p:cond delay="0"/>
                                  </p:stCondLst>
                                  <p:childTnLst>
                                    <p:animMotion origin="layout" path="M 1.94444E-6 1.48148E-6 L 0.00139 0.02245 " pathEditMode="relative" ptsTypes="AA">
                                      <p:cBhvr>
                                        <p:cTn id="108" dur="13000" fill="hold"/>
                                        <p:tgtEl>
                                          <p:spTgt spid="338"/>
                                        </p:tgtEl>
                                        <p:attrNameLst>
                                          <p:attrName>ppt_x</p:attrName>
                                          <p:attrName>ppt_y</p:attrName>
                                        </p:attrNameLst>
                                      </p:cBhvr>
                                    </p:animMotion>
                                  </p:childTnLst>
                                </p:cTn>
                              </p:par>
                              <p:par>
                                <p:cTn id="109" presetID="0" presetClass="path" presetSubtype="0" accel="50000" decel="50000" fill="hold" grpId="0" nodeType="withEffect">
                                  <p:stCondLst>
                                    <p:cond delay="0"/>
                                  </p:stCondLst>
                                  <p:childTnLst>
                                    <p:animMotion origin="layout" path="M 1.66667E-6 2.22222E-6 L 0.00139 0.0419 " pathEditMode="relative" rAng="0" ptsTypes="AA">
                                      <p:cBhvr>
                                        <p:cTn id="110" dur="13000" fill="hold"/>
                                        <p:tgtEl>
                                          <p:spTgt spid="450"/>
                                        </p:tgtEl>
                                        <p:attrNameLst>
                                          <p:attrName>ppt_x</p:attrName>
                                          <p:attrName>ppt_y</p:attrName>
                                        </p:attrNameLst>
                                      </p:cBhvr>
                                      <p:rCtr x="69" y="2083"/>
                                    </p:animMotion>
                                  </p:childTnLst>
                                </p:cTn>
                              </p:par>
                              <p:par>
                                <p:cTn id="111" presetID="8" presetClass="emph" presetSubtype="0" repeatCount="indefinite" fill="hold" grpId="0" nodeType="withEffect">
                                  <p:stCondLst>
                                    <p:cond delay="0"/>
                                  </p:stCondLst>
                                  <p:childTnLst>
                                    <p:animRot by="21600000">
                                      <p:cBhvr>
                                        <p:cTn id="112" dur="3000" fill="hold"/>
                                        <p:tgtEl>
                                          <p:spTgt spid="73"/>
                                        </p:tgtEl>
                                        <p:attrNameLst>
                                          <p:attrName>r</p:attrName>
                                        </p:attrNameLst>
                                      </p:cBhvr>
                                    </p:animRot>
                                  </p:childTnLst>
                                </p:cTn>
                              </p:par>
                              <p:par>
                                <p:cTn id="113" presetID="8" presetClass="emph" presetSubtype="0" repeatCount="indefinite" fill="hold" grpId="0" nodeType="withEffect">
                                  <p:stCondLst>
                                    <p:cond delay="0"/>
                                  </p:stCondLst>
                                  <p:childTnLst>
                                    <p:animRot by="21600000">
                                      <p:cBhvr>
                                        <p:cTn id="114" dur="3000" fill="hold"/>
                                        <p:tgtEl>
                                          <p:spTgt spid="7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7" grpId="0" animBg="1"/>
      <p:bldP spid="79" grpId="0" animBg="1"/>
      <p:bldP spid="73" grpId="0" animBg="1"/>
      <p:bldP spid="282" grpId="0" animBg="1"/>
      <p:bldP spid="284" grpId="0" animBg="1"/>
      <p:bldP spid="284" grpId="1" animBg="1"/>
      <p:bldP spid="302" grpId="0" animBg="1"/>
      <p:bldP spid="303" grpId="0" animBg="1"/>
      <p:bldP spid="305" grpId="0" animBg="1"/>
      <p:bldP spid="308" grpId="0" animBg="1"/>
      <p:bldP spid="311" grpId="0" animBg="1"/>
      <p:bldP spid="313" grpId="0" animBg="1"/>
      <p:bldP spid="315" grpId="0" animBg="1"/>
      <p:bldP spid="334" grpId="0" animBg="1"/>
      <p:bldP spid="338" grpId="0" animBg="1"/>
      <p:bldP spid="340" grpId="0" animBg="1"/>
      <p:bldP spid="341" grpId="0" animBg="1"/>
      <p:bldP spid="343" grpId="0" animBg="1"/>
      <p:bldP spid="346" grpId="0" animBg="1"/>
      <p:bldP spid="349" grpId="0" animBg="1"/>
      <p:bldP spid="352" grpId="0" animBg="1"/>
      <p:bldP spid="354" grpId="0" animBg="1"/>
      <p:bldP spid="355" grpId="0" animBg="1"/>
      <p:bldP spid="355" grpId="1" animBg="1"/>
      <p:bldP spid="356" grpId="0" animBg="1"/>
      <p:bldP spid="388" grpId="0" animBg="1"/>
      <p:bldP spid="389" grpId="0" animBg="1"/>
      <p:bldP spid="390" grpId="0" animBg="1"/>
      <p:bldP spid="391" grpId="0" animBg="1"/>
      <p:bldP spid="392" grpId="0" animBg="1"/>
      <p:bldP spid="397" grpId="0" animBg="1"/>
      <p:bldP spid="763" grpId="0" animBg="1"/>
      <p:bldP spid="764" grpId="0" animBg="1"/>
      <p:bldP spid="770" grpId="0" animBg="1"/>
      <p:bldP spid="441" grpId="0" animBg="1"/>
      <p:bldP spid="442" grpId="0" animBg="1"/>
      <p:bldP spid="45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Rectangle 313"/>
          <p:cNvSpPr/>
          <p:nvPr/>
        </p:nvSpPr>
        <p:spPr>
          <a:xfrm>
            <a:off x="0" y="5401732"/>
            <a:ext cx="9144000" cy="1456267"/>
          </a:xfrm>
          <a:prstGeom prst="rect">
            <a:avLst/>
          </a:prstGeom>
          <a:solidFill>
            <a:schemeClr val="bg2">
              <a:lumMod val="25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Oval 328"/>
          <p:cNvSpPr/>
          <p:nvPr/>
        </p:nvSpPr>
        <p:spPr>
          <a:xfrm>
            <a:off x="7128658" y="5187295"/>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Oval 330"/>
          <p:cNvSpPr/>
          <p:nvPr/>
        </p:nvSpPr>
        <p:spPr>
          <a:xfrm>
            <a:off x="6586792" y="5133727"/>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Oval 331"/>
          <p:cNvSpPr/>
          <p:nvPr/>
        </p:nvSpPr>
        <p:spPr>
          <a:xfrm>
            <a:off x="6265061" y="4947458"/>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Oval 332"/>
          <p:cNvSpPr/>
          <p:nvPr/>
        </p:nvSpPr>
        <p:spPr>
          <a:xfrm>
            <a:off x="5672393" y="5136496"/>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4" name="Oval 333"/>
          <p:cNvSpPr/>
          <p:nvPr/>
        </p:nvSpPr>
        <p:spPr>
          <a:xfrm>
            <a:off x="5994128" y="5187295"/>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Oval 334"/>
          <p:cNvSpPr/>
          <p:nvPr/>
        </p:nvSpPr>
        <p:spPr>
          <a:xfrm>
            <a:off x="1761063" y="5209925"/>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Oval 335"/>
          <p:cNvSpPr/>
          <p:nvPr/>
        </p:nvSpPr>
        <p:spPr>
          <a:xfrm>
            <a:off x="1354664" y="5209925"/>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Oval 336"/>
          <p:cNvSpPr/>
          <p:nvPr/>
        </p:nvSpPr>
        <p:spPr>
          <a:xfrm>
            <a:off x="931330" y="5139265"/>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203197" y="4924829"/>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p:cNvSpPr/>
          <p:nvPr/>
        </p:nvSpPr>
        <p:spPr>
          <a:xfrm>
            <a:off x="474130" y="5187296"/>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Oval 339"/>
          <p:cNvSpPr/>
          <p:nvPr/>
        </p:nvSpPr>
        <p:spPr>
          <a:xfrm>
            <a:off x="0" y="5139265"/>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Oval 340"/>
          <p:cNvSpPr/>
          <p:nvPr/>
        </p:nvSpPr>
        <p:spPr>
          <a:xfrm>
            <a:off x="8009465" y="5116793"/>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Oval 341"/>
          <p:cNvSpPr/>
          <p:nvPr/>
        </p:nvSpPr>
        <p:spPr>
          <a:xfrm>
            <a:off x="7613377" y="5209924"/>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3" name="Oval 342"/>
          <p:cNvSpPr/>
          <p:nvPr/>
        </p:nvSpPr>
        <p:spPr>
          <a:xfrm>
            <a:off x="3488261" y="5068762"/>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Oval 343"/>
          <p:cNvSpPr/>
          <p:nvPr/>
        </p:nvSpPr>
        <p:spPr>
          <a:xfrm>
            <a:off x="3047997" y="4978555"/>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Oval 344"/>
          <p:cNvSpPr/>
          <p:nvPr/>
        </p:nvSpPr>
        <p:spPr>
          <a:xfrm>
            <a:off x="2658531" y="4922060"/>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Oval 345"/>
          <p:cNvSpPr/>
          <p:nvPr/>
        </p:nvSpPr>
        <p:spPr>
          <a:xfrm>
            <a:off x="2777064" y="5331229"/>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Oval 346"/>
          <p:cNvSpPr/>
          <p:nvPr/>
        </p:nvSpPr>
        <p:spPr>
          <a:xfrm>
            <a:off x="2235198" y="5133727"/>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Oval 347"/>
          <p:cNvSpPr/>
          <p:nvPr/>
        </p:nvSpPr>
        <p:spPr>
          <a:xfrm>
            <a:off x="6857725" y="5209925"/>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9" name="Oval 348"/>
          <p:cNvSpPr/>
          <p:nvPr/>
        </p:nvSpPr>
        <p:spPr>
          <a:xfrm>
            <a:off x="8398932" y="5241021"/>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p:cNvSpPr/>
          <p:nvPr/>
        </p:nvSpPr>
        <p:spPr>
          <a:xfrm>
            <a:off x="4842658" y="5272120"/>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Oval 350"/>
          <p:cNvSpPr/>
          <p:nvPr/>
        </p:nvSpPr>
        <p:spPr>
          <a:xfrm>
            <a:off x="5401460" y="5133727"/>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a:off x="4571725" y="5187452"/>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a:off x="4097858" y="5063224"/>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a:off x="5130527" y="5116793"/>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Oval 354"/>
          <p:cNvSpPr/>
          <p:nvPr/>
        </p:nvSpPr>
        <p:spPr>
          <a:xfrm>
            <a:off x="3759194" y="5241021"/>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6" name="Oval 355"/>
          <p:cNvSpPr/>
          <p:nvPr/>
        </p:nvSpPr>
        <p:spPr>
          <a:xfrm>
            <a:off x="8585197" y="5241021"/>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7" name="Oval 356"/>
          <p:cNvSpPr/>
          <p:nvPr/>
        </p:nvSpPr>
        <p:spPr>
          <a:xfrm>
            <a:off x="1896530" y="1224897"/>
            <a:ext cx="338668" cy="362231"/>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Oval 357"/>
          <p:cNvSpPr/>
          <p:nvPr/>
        </p:nvSpPr>
        <p:spPr>
          <a:xfrm>
            <a:off x="6265061" y="2957794"/>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9" name="Oval 358"/>
          <p:cNvSpPr/>
          <p:nvPr/>
        </p:nvSpPr>
        <p:spPr>
          <a:xfrm>
            <a:off x="4571725" y="3239963"/>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Oval 359"/>
          <p:cNvSpPr/>
          <p:nvPr/>
        </p:nvSpPr>
        <p:spPr>
          <a:xfrm>
            <a:off x="1896530" y="2977497"/>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1" name="Oval 360"/>
          <p:cNvSpPr/>
          <p:nvPr/>
        </p:nvSpPr>
        <p:spPr>
          <a:xfrm>
            <a:off x="7647241" y="3502430"/>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2" name="Oval 361"/>
          <p:cNvSpPr/>
          <p:nvPr/>
        </p:nvSpPr>
        <p:spPr>
          <a:xfrm>
            <a:off x="3623727" y="2096964"/>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Oval 362"/>
          <p:cNvSpPr/>
          <p:nvPr/>
        </p:nvSpPr>
        <p:spPr>
          <a:xfrm>
            <a:off x="372528" y="2977497"/>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4" name="Oval 363"/>
          <p:cNvSpPr/>
          <p:nvPr/>
        </p:nvSpPr>
        <p:spPr>
          <a:xfrm>
            <a:off x="6315859" y="1682097"/>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5" name="Oval 364"/>
          <p:cNvSpPr/>
          <p:nvPr/>
        </p:nvSpPr>
        <p:spPr>
          <a:xfrm>
            <a:off x="4571725" y="1233981"/>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Oval 365"/>
          <p:cNvSpPr/>
          <p:nvPr/>
        </p:nvSpPr>
        <p:spPr>
          <a:xfrm>
            <a:off x="880524" y="1682097"/>
            <a:ext cx="287868" cy="315577"/>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Oval 366"/>
          <p:cNvSpPr/>
          <p:nvPr/>
        </p:nvSpPr>
        <p:spPr>
          <a:xfrm>
            <a:off x="1913463" y="2249364"/>
            <a:ext cx="182880" cy="18288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8" name="Oval 367"/>
          <p:cNvSpPr/>
          <p:nvPr/>
        </p:nvSpPr>
        <p:spPr>
          <a:xfrm>
            <a:off x="3623727" y="3812618"/>
            <a:ext cx="182880" cy="18288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0" name="Oval 369"/>
          <p:cNvSpPr/>
          <p:nvPr/>
        </p:nvSpPr>
        <p:spPr>
          <a:xfrm>
            <a:off x="1049855" y="3869574"/>
            <a:ext cx="287868" cy="315577"/>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Oval 370"/>
          <p:cNvSpPr/>
          <p:nvPr/>
        </p:nvSpPr>
        <p:spPr>
          <a:xfrm>
            <a:off x="3759194" y="809572"/>
            <a:ext cx="287868" cy="315577"/>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2" name="Oval 371"/>
          <p:cNvSpPr/>
          <p:nvPr/>
        </p:nvSpPr>
        <p:spPr>
          <a:xfrm>
            <a:off x="3344327" y="2977497"/>
            <a:ext cx="287868" cy="315577"/>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3" name="Oval 372"/>
          <p:cNvSpPr/>
          <p:nvPr/>
        </p:nvSpPr>
        <p:spPr>
          <a:xfrm>
            <a:off x="8155243" y="2584644"/>
            <a:ext cx="287868" cy="315577"/>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4" name="Oval 373"/>
          <p:cNvSpPr/>
          <p:nvPr/>
        </p:nvSpPr>
        <p:spPr>
          <a:xfrm flipV="1">
            <a:off x="2912533" y="1682096"/>
            <a:ext cx="287864" cy="315577"/>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5" name="Oval 374"/>
          <p:cNvSpPr/>
          <p:nvPr/>
        </p:nvSpPr>
        <p:spPr>
          <a:xfrm>
            <a:off x="7670524" y="1152084"/>
            <a:ext cx="182880" cy="18288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6" name="Oval 375"/>
          <p:cNvSpPr/>
          <p:nvPr/>
        </p:nvSpPr>
        <p:spPr>
          <a:xfrm>
            <a:off x="5811248" y="4056458"/>
            <a:ext cx="182880" cy="18288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Oval 376"/>
          <p:cNvSpPr/>
          <p:nvPr/>
        </p:nvSpPr>
        <p:spPr>
          <a:xfrm>
            <a:off x="5130527" y="2157924"/>
            <a:ext cx="182880" cy="18288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8" name="Oval 377"/>
          <p:cNvSpPr/>
          <p:nvPr/>
        </p:nvSpPr>
        <p:spPr>
          <a:xfrm>
            <a:off x="2523058" y="4239338"/>
            <a:ext cx="182880" cy="18288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9" name="Oval 378"/>
          <p:cNvSpPr/>
          <p:nvPr/>
        </p:nvSpPr>
        <p:spPr>
          <a:xfrm>
            <a:off x="3894660" y="4056458"/>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2" name="Oval 381"/>
          <p:cNvSpPr/>
          <p:nvPr/>
        </p:nvSpPr>
        <p:spPr>
          <a:xfrm>
            <a:off x="457185" y="871766"/>
            <a:ext cx="541866" cy="524933"/>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Oval 382"/>
          <p:cNvSpPr/>
          <p:nvPr/>
        </p:nvSpPr>
        <p:spPr>
          <a:xfrm>
            <a:off x="7264399" y="2584644"/>
            <a:ext cx="348977" cy="315577"/>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Oval 383"/>
          <p:cNvSpPr/>
          <p:nvPr/>
        </p:nvSpPr>
        <p:spPr>
          <a:xfrm>
            <a:off x="6058199" y="871766"/>
            <a:ext cx="182880" cy="18288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Oval 384"/>
          <p:cNvSpPr/>
          <p:nvPr/>
        </p:nvSpPr>
        <p:spPr>
          <a:xfrm>
            <a:off x="7772122" y="1877448"/>
            <a:ext cx="182880" cy="18288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Oval 385"/>
          <p:cNvSpPr/>
          <p:nvPr/>
        </p:nvSpPr>
        <p:spPr>
          <a:xfrm>
            <a:off x="8268622" y="1334964"/>
            <a:ext cx="348977" cy="315577"/>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7" name="Oval 386"/>
          <p:cNvSpPr/>
          <p:nvPr/>
        </p:nvSpPr>
        <p:spPr>
          <a:xfrm>
            <a:off x="7172959" y="4147898"/>
            <a:ext cx="182880" cy="18288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372529" y="419100"/>
            <a:ext cx="8365072" cy="6057900"/>
          </a:xfrm>
          <a:prstGeom prst="rect">
            <a:avLst/>
          </a:prstGeom>
          <a:solidFill>
            <a:srgbClr val="8CF2FF">
              <a:alpha val="20000"/>
            </a:srgbClr>
          </a:solidFill>
          <a:ln>
            <a:solidFill>
              <a:srgbClr val="8CF2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Frame 57"/>
          <p:cNvSpPr/>
          <p:nvPr/>
        </p:nvSpPr>
        <p:spPr>
          <a:xfrm>
            <a:off x="0" y="1"/>
            <a:ext cx="9144000" cy="6857998"/>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xmlns="" val="233011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withEffect">
                                  <p:stCondLst>
                                    <p:cond delay="0"/>
                                  </p:stCondLst>
                                  <p:childTnLst>
                                    <p:animMotion origin="layout" path="M 0 0 L 0.01806 0.56851 " pathEditMode="relative" ptsTypes="AA">
                                      <p:cBhvr>
                                        <p:cTn id="6" dur="15000" fill="hold"/>
                                        <p:tgtEl>
                                          <p:spTgt spid="357"/>
                                        </p:tgtEl>
                                        <p:attrNameLst>
                                          <p:attrName>ppt_x</p:attrName>
                                          <p:attrName>ppt_y</p:attrName>
                                        </p:attrNameLst>
                                      </p:cBhvr>
                                    </p:animMotion>
                                  </p:childTnLst>
                                </p:cTn>
                              </p:par>
                              <p:par>
                                <p:cTn id="7" presetID="0" presetClass="path" presetSubtype="0" repeatCount="indefinite" accel="50000" decel="50000" fill="hold" grpId="0" nodeType="withEffect">
                                  <p:stCondLst>
                                    <p:cond delay="0"/>
                                  </p:stCondLst>
                                  <p:childTnLst>
                                    <p:animMotion origin="layout" path="M -3.88889E-6 1.85185E-6 L -3.88889E-6 0.24629 " pathEditMode="relative" rAng="0" ptsTypes="AA">
                                      <p:cBhvr>
                                        <p:cTn id="8" dur="15000" fill="hold"/>
                                        <p:tgtEl>
                                          <p:spTgt spid="359"/>
                                        </p:tgtEl>
                                        <p:attrNameLst>
                                          <p:attrName>ppt_x</p:attrName>
                                          <p:attrName>ppt_y</p:attrName>
                                        </p:attrNameLst>
                                      </p:cBhvr>
                                      <p:rCtr x="0" y="12315"/>
                                    </p:animMotion>
                                  </p:childTnLst>
                                </p:cTn>
                              </p:par>
                              <p:par>
                                <p:cTn id="9" presetID="0" presetClass="path" presetSubtype="0" repeatCount="indefinite" accel="50000" decel="50000" fill="hold" grpId="0" nodeType="withEffect">
                                  <p:stCondLst>
                                    <p:cond delay="0"/>
                                  </p:stCondLst>
                                  <p:childTnLst>
                                    <p:animMotion origin="layout" path="M 8.33333E-7 -3.7037E-6 L 0.00712 0.26922 " pathEditMode="relative" rAng="0" ptsTypes="AA">
                                      <p:cBhvr>
                                        <p:cTn id="10" dur="15000" fill="hold"/>
                                        <p:tgtEl>
                                          <p:spTgt spid="360"/>
                                        </p:tgtEl>
                                        <p:attrNameLst>
                                          <p:attrName>ppt_x</p:attrName>
                                          <p:attrName>ppt_y</p:attrName>
                                        </p:attrNameLst>
                                      </p:cBhvr>
                                      <p:rCtr x="347" y="13449"/>
                                    </p:animMotion>
                                  </p:childTnLst>
                                </p:cTn>
                              </p:par>
                              <p:par>
                                <p:cTn id="11" presetID="0" presetClass="path" presetSubtype="0" repeatCount="indefinite" accel="50000" decel="50000" fill="hold" grpId="0" nodeType="withEffect">
                                  <p:stCondLst>
                                    <p:cond delay="0"/>
                                  </p:stCondLst>
                                  <p:childTnLst>
                                    <p:animMotion origin="layout" path="M 1.94444E-6 -1.48148E-6 L 0.00937 0.42986 " pathEditMode="relative" rAng="0" ptsTypes="AA">
                                      <p:cBhvr>
                                        <p:cTn id="12" dur="15000" fill="hold"/>
                                        <p:tgtEl>
                                          <p:spTgt spid="362"/>
                                        </p:tgtEl>
                                        <p:attrNameLst>
                                          <p:attrName>ppt_x</p:attrName>
                                          <p:attrName>ppt_y</p:attrName>
                                        </p:attrNameLst>
                                      </p:cBhvr>
                                      <p:rCtr x="469" y="21481"/>
                                    </p:animMotion>
                                  </p:childTnLst>
                                </p:cTn>
                              </p:par>
                              <p:par>
                                <p:cTn id="13" presetID="0" presetClass="path" presetSubtype="0" repeatCount="indefinite" accel="50000" decel="50000" fill="hold" grpId="0" nodeType="withEffect">
                                  <p:stCondLst>
                                    <p:cond delay="0"/>
                                  </p:stCondLst>
                                  <p:childTnLst>
                                    <p:animMotion origin="layout" path="M -2.5E-6 -3.7037E-6 L 0.0092 0.26899 " pathEditMode="relative" rAng="0" ptsTypes="AA">
                                      <p:cBhvr>
                                        <p:cTn id="14" dur="15000" fill="hold"/>
                                        <p:tgtEl>
                                          <p:spTgt spid="363"/>
                                        </p:tgtEl>
                                        <p:attrNameLst>
                                          <p:attrName>ppt_x</p:attrName>
                                          <p:attrName>ppt_y</p:attrName>
                                        </p:attrNameLst>
                                      </p:cBhvr>
                                      <p:rCtr x="451" y="13449"/>
                                    </p:animMotion>
                                  </p:childTnLst>
                                </p:cTn>
                              </p:par>
                              <p:par>
                                <p:cTn id="15" presetID="0" presetClass="path" presetSubtype="0" repeatCount="indefinite" accel="50000" decel="50000" fill="hold" grpId="0" nodeType="withEffect">
                                  <p:stCondLst>
                                    <p:cond delay="0"/>
                                  </p:stCondLst>
                                  <p:childTnLst>
                                    <p:animMotion origin="layout" path="M -3.88889E-6 2.77556E-17 L 0.01806 0.60532 " pathEditMode="relative" rAng="0" ptsTypes="AA">
                                      <p:cBhvr>
                                        <p:cTn id="16" dur="15000" fill="hold"/>
                                        <p:tgtEl>
                                          <p:spTgt spid="365"/>
                                        </p:tgtEl>
                                        <p:attrNameLst>
                                          <p:attrName>ppt_x</p:attrName>
                                          <p:attrName>ppt_y</p:attrName>
                                        </p:attrNameLst>
                                      </p:cBhvr>
                                      <p:rCtr x="903" y="30255"/>
                                    </p:animMotion>
                                  </p:childTnLst>
                                </p:cTn>
                              </p:par>
                              <p:par>
                                <p:cTn id="17" presetID="0" presetClass="path" presetSubtype="0" repeatCount="indefinite" accel="50000" decel="50000" fill="hold" grpId="0" nodeType="withEffect">
                                  <p:stCondLst>
                                    <p:cond delay="0"/>
                                  </p:stCondLst>
                                  <p:childTnLst>
                                    <p:animMotion origin="layout" path="M 8.33333E-7 2.96296E-6 L 0.01858 0.47384 " pathEditMode="relative" rAng="0" ptsTypes="AA">
                                      <p:cBhvr>
                                        <p:cTn id="18" dur="15000" fill="hold"/>
                                        <p:tgtEl>
                                          <p:spTgt spid="366"/>
                                        </p:tgtEl>
                                        <p:attrNameLst>
                                          <p:attrName>ppt_x</p:attrName>
                                          <p:attrName>ppt_y</p:attrName>
                                        </p:attrNameLst>
                                      </p:cBhvr>
                                      <p:rCtr x="920" y="23681"/>
                                    </p:animMotion>
                                  </p:childTnLst>
                                </p:cTn>
                              </p:par>
                              <p:par>
                                <p:cTn id="19" presetID="0" presetClass="path" presetSubtype="0" repeatCount="indefinite" accel="50000" decel="50000" fill="hold" grpId="0" nodeType="withEffect">
                                  <p:stCondLst>
                                    <p:cond delay="0"/>
                                  </p:stCondLst>
                                  <p:childTnLst>
                                    <p:animMotion origin="layout" path="M -8.33333E-7 -3.7037E-6 L 0.0158 0.40926 " pathEditMode="relative" rAng="0" ptsTypes="AA">
                                      <p:cBhvr>
                                        <p:cTn id="20" dur="15000" fill="hold"/>
                                        <p:tgtEl>
                                          <p:spTgt spid="367"/>
                                        </p:tgtEl>
                                        <p:attrNameLst>
                                          <p:attrName>ppt_x</p:attrName>
                                          <p:attrName>ppt_y</p:attrName>
                                        </p:attrNameLst>
                                      </p:cBhvr>
                                      <p:rCtr x="781" y="20463"/>
                                    </p:animMotion>
                                  </p:childTnLst>
                                </p:cTn>
                              </p:par>
                              <p:par>
                                <p:cTn id="21" presetID="0" presetClass="path" presetSubtype="0" repeatCount="indefinite" accel="50000" decel="50000" fill="hold" grpId="0" nodeType="withEffect">
                                  <p:stCondLst>
                                    <p:cond delay="0"/>
                                  </p:stCondLst>
                                  <p:childTnLst>
                                    <p:animMotion origin="layout" path="M 0 -2.96296E-6 L -0.00087 0.17246 " pathEditMode="relative" rAng="0" ptsTypes="AA">
                                      <p:cBhvr>
                                        <p:cTn id="22" dur="15000" fill="hold"/>
                                        <p:tgtEl>
                                          <p:spTgt spid="368"/>
                                        </p:tgtEl>
                                        <p:attrNameLst>
                                          <p:attrName>ppt_x</p:attrName>
                                          <p:attrName>ppt_y</p:attrName>
                                        </p:attrNameLst>
                                      </p:cBhvr>
                                      <p:rCtr x="-52" y="8611"/>
                                    </p:animMotion>
                                  </p:childTnLst>
                                </p:cTn>
                              </p:par>
                              <p:par>
                                <p:cTn id="23" presetID="0" presetClass="path" presetSubtype="0" repeatCount="indefinite" accel="50000" decel="50000" fill="hold" grpId="0" nodeType="withEffect">
                                  <p:stCondLst>
                                    <p:cond delay="0"/>
                                  </p:stCondLst>
                                  <p:childTnLst>
                                    <p:animMotion origin="layout" path="M 4.44444E-6 1.48148E-6 L -0.00035 0.15417 " pathEditMode="relative" rAng="0" ptsTypes="AA">
                                      <p:cBhvr>
                                        <p:cTn id="24" dur="15000" fill="hold"/>
                                        <p:tgtEl>
                                          <p:spTgt spid="370"/>
                                        </p:tgtEl>
                                        <p:attrNameLst>
                                          <p:attrName>ppt_x</p:attrName>
                                          <p:attrName>ppt_y</p:attrName>
                                        </p:attrNameLst>
                                      </p:cBhvr>
                                      <p:rCtr x="-17" y="7708"/>
                                    </p:animMotion>
                                  </p:childTnLst>
                                </p:cTn>
                              </p:par>
                              <p:par>
                                <p:cTn id="25" presetID="0" presetClass="path" presetSubtype="0" repeatCount="indefinite" accel="50000" decel="50000" fill="hold" grpId="0" nodeType="withEffect">
                                  <p:stCondLst>
                                    <p:cond delay="0"/>
                                  </p:stCondLst>
                                  <p:childTnLst>
                                    <p:animMotion origin="layout" path="M 2.77778E-7 2.77556E-17 L 0.00833 0.60903 " pathEditMode="relative" rAng="0" ptsTypes="AA">
                                      <p:cBhvr>
                                        <p:cTn id="26" dur="15000" fill="hold"/>
                                        <p:tgtEl>
                                          <p:spTgt spid="371"/>
                                        </p:tgtEl>
                                        <p:attrNameLst>
                                          <p:attrName>ppt_x</p:attrName>
                                          <p:attrName>ppt_y</p:attrName>
                                        </p:attrNameLst>
                                      </p:cBhvr>
                                      <p:rCtr x="417" y="30440"/>
                                    </p:animMotion>
                                  </p:childTnLst>
                                </p:cTn>
                              </p:par>
                              <p:par>
                                <p:cTn id="27" presetID="0" presetClass="path" presetSubtype="0" repeatCount="indefinite" accel="50000" decel="50000" fill="hold" grpId="0" nodeType="withEffect">
                                  <p:stCondLst>
                                    <p:cond delay="0"/>
                                  </p:stCondLst>
                                  <p:childTnLst>
                                    <p:animMotion origin="layout" path="M -8.33333E-7 2.96296E-6 L 0.0007 0.3493 " pathEditMode="relative" rAng="0" ptsTypes="AA">
                                      <p:cBhvr>
                                        <p:cTn id="28" dur="15000" fill="hold"/>
                                        <p:tgtEl>
                                          <p:spTgt spid="372"/>
                                        </p:tgtEl>
                                        <p:attrNameLst>
                                          <p:attrName>ppt_x</p:attrName>
                                          <p:attrName>ppt_y</p:attrName>
                                        </p:attrNameLst>
                                      </p:cBhvr>
                                      <p:rCtr x="35" y="17454"/>
                                    </p:animMotion>
                                  </p:childTnLst>
                                </p:cTn>
                              </p:par>
                              <p:par>
                                <p:cTn id="29" presetID="0" presetClass="path" presetSubtype="0" repeatCount="indefinite" accel="50000" decel="50000" fill="hold" grpId="0" nodeType="withEffect">
                                  <p:stCondLst>
                                    <p:cond delay="0"/>
                                  </p:stCondLst>
                                  <p:childTnLst>
                                    <p:animMotion origin="layout" path="M 0 0 L 0.01806 0.56851 " pathEditMode="relative" ptsTypes="AA">
                                      <p:cBhvr>
                                        <p:cTn id="30" dur="15000" fill="hold"/>
                                        <p:tgtEl>
                                          <p:spTgt spid="374"/>
                                        </p:tgtEl>
                                        <p:attrNameLst>
                                          <p:attrName>ppt_x</p:attrName>
                                          <p:attrName>ppt_y</p:attrName>
                                        </p:attrNameLst>
                                      </p:cBhvr>
                                    </p:animMotion>
                                  </p:childTnLst>
                                </p:cTn>
                              </p:par>
                              <p:par>
                                <p:cTn id="31" presetID="0" presetClass="path" presetSubtype="0" repeatCount="indefinite" accel="50000" decel="50000" fill="hold" grpId="0" nodeType="withEffect">
                                  <p:stCondLst>
                                    <p:cond delay="0"/>
                                  </p:stCondLst>
                                  <p:childTnLst>
                                    <p:animMotion origin="layout" path="M 0 0 L 0.01806 0.56851 " pathEditMode="relative" ptsTypes="AA">
                                      <p:cBhvr>
                                        <p:cTn id="32" dur="15000" fill="hold"/>
                                        <p:tgtEl>
                                          <p:spTgt spid="375"/>
                                        </p:tgtEl>
                                        <p:attrNameLst>
                                          <p:attrName>ppt_x</p:attrName>
                                          <p:attrName>ppt_y</p:attrName>
                                        </p:attrNameLst>
                                      </p:cBhvr>
                                    </p:animMotion>
                                  </p:childTnLst>
                                </p:cTn>
                              </p:par>
                              <p:par>
                                <p:cTn id="33" presetID="0" presetClass="path" presetSubtype="0" repeatCount="indefinite" accel="50000" decel="50000" fill="hold" grpId="0" nodeType="withEffect">
                                  <p:stCondLst>
                                    <p:cond delay="0"/>
                                  </p:stCondLst>
                                  <p:childTnLst>
                                    <p:animMotion origin="layout" path="M 3.88889E-6 3.7037E-7 L 0.0026 0.14051 " pathEditMode="relative" rAng="0" ptsTypes="AA">
                                      <p:cBhvr>
                                        <p:cTn id="34" dur="15000" fill="hold"/>
                                        <p:tgtEl>
                                          <p:spTgt spid="376"/>
                                        </p:tgtEl>
                                        <p:attrNameLst>
                                          <p:attrName>ppt_x</p:attrName>
                                          <p:attrName>ppt_y</p:attrName>
                                        </p:attrNameLst>
                                      </p:cBhvr>
                                      <p:rCtr x="122" y="7014"/>
                                    </p:animMotion>
                                  </p:childTnLst>
                                </p:cTn>
                              </p:par>
                              <p:par>
                                <p:cTn id="35" presetID="0" presetClass="path" presetSubtype="0" repeatCount="indefinite" accel="50000" decel="50000" fill="hold" grpId="0" nodeType="withEffect">
                                  <p:stCondLst>
                                    <p:cond delay="0"/>
                                  </p:stCondLst>
                                  <p:childTnLst>
                                    <p:animMotion origin="layout" path="M -4.16667E-6 -3.7037E-6 L 0.01806 0.44977 " pathEditMode="relative" rAng="0" ptsTypes="AA">
                                      <p:cBhvr>
                                        <p:cTn id="36" dur="15000" fill="hold"/>
                                        <p:tgtEl>
                                          <p:spTgt spid="377"/>
                                        </p:tgtEl>
                                        <p:attrNameLst>
                                          <p:attrName>ppt_x</p:attrName>
                                          <p:attrName>ppt_y</p:attrName>
                                        </p:attrNameLst>
                                      </p:cBhvr>
                                      <p:rCtr x="903" y="22477"/>
                                    </p:animMotion>
                                  </p:childTnLst>
                                </p:cTn>
                              </p:par>
                              <p:par>
                                <p:cTn id="37" presetID="0" presetClass="path" presetSubtype="0" repeatCount="indefinite" accel="50000" decel="50000" fill="hold" grpId="0" nodeType="withEffect">
                                  <p:stCondLst>
                                    <p:cond delay="0"/>
                                  </p:stCondLst>
                                  <p:childTnLst>
                                    <p:animMotion origin="layout" path="M 2.5E-6 -1.48148E-6 L 0.00278 0.11875 " pathEditMode="relative" rAng="0" ptsTypes="AA">
                                      <p:cBhvr>
                                        <p:cTn id="38" dur="15000" fill="hold"/>
                                        <p:tgtEl>
                                          <p:spTgt spid="378"/>
                                        </p:tgtEl>
                                        <p:attrNameLst>
                                          <p:attrName>ppt_x</p:attrName>
                                          <p:attrName>ppt_y</p:attrName>
                                        </p:attrNameLst>
                                      </p:cBhvr>
                                      <p:rCtr x="139" y="5926"/>
                                    </p:animMotion>
                                  </p:childTnLst>
                                </p:cTn>
                              </p:par>
                              <p:par>
                                <p:cTn id="39" presetID="0" presetClass="path" presetSubtype="0" repeatCount="indefinite" accel="50000" decel="50000" fill="hold" grpId="0" nodeType="withEffect">
                                  <p:stCondLst>
                                    <p:cond delay="0"/>
                                  </p:stCondLst>
                                  <p:childTnLst>
                                    <p:animMotion origin="layout" path="M 4.44444E-6 3.7037E-7 L 0.01024 0.12755 " pathEditMode="relative" rAng="0" ptsTypes="AA">
                                      <p:cBhvr>
                                        <p:cTn id="40" dur="15000" fill="hold"/>
                                        <p:tgtEl>
                                          <p:spTgt spid="379"/>
                                        </p:tgtEl>
                                        <p:attrNameLst>
                                          <p:attrName>ppt_x</p:attrName>
                                          <p:attrName>ppt_y</p:attrName>
                                        </p:attrNameLst>
                                      </p:cBhvr>
                                      <p:rCtr x="503" y="6366"/>
                                    </p:animMotion>
                                  </p:childTnLst>
                                </p:cTn>
                              </p:par>
                              <p:par>
                                <p:cTn id="41" presetID="0" presetClass="path" presetSubtype="0" repeatCount="indefinite" accel="50000" decel="50000" fill="hold" grpId="0" nodeType="withEffect">
                                  <p:stCondLst>
                                    <p:cond delay="0"/>
                                  </p:stCondLst>
                                  <p:childTnLst>
                                    <p:animMotion origin="layout" path="M -3.88889E-6 2.22222E-6 L 0.00018 0.61713 " pathEditMode="relative" rAng="0" ptsTypes="AA">
                                      <p:cBhvr>
                                        <p:cTn id="42" dur="15000" fill="hold"/>
                                        <p:tgtEl>
                                          <p:spTgt spid="382"/>
                                        </p:tgtEl>
                                        <p:attrNameLst>
                                          <p:attrName>ppt_x</p:attrName>
                                          <p:attrName>ppt_y</p:attrName>
                                        </p:attrNameLst>
                                      </p:cBhvr>
                                      <p:rCtr x="0" y="30856"/>
                                    </p:animMotion>
                                  </p:childTnLst>
                                </p:cTn>
                              </p:par>
                              <p:par>
                                <p:cTn id="43" presetID="0" presetClass="path" presetSubtype="0" repeatCount="indefinite" accel="50000" decel="50000" fill="hold" grpId="0" nodeType="withEffect">
                                  <p:stCondLst>
                                    <p:cond delay="0"/>
                                  </p:stCondLst>
                                  <p:childTnLst>
                                    <p:animMotion origin="layout" path="M 4.16667E-6 2.22222E-6 L 0.01944 0.60972 " pathEditMode="relative" rAng="0" ptsTypes="AA">
                                      <p:cBhvr>
                                        <p:cTn id="44" dur="15000" fill="hold"/>
                                        <p:tgtEl>
                                          <p:spTgt spid="384"/>
                                        </p:tgtEl>
                                        <p:attrNameLst>
                                          <p:attrName>ppt_x</p:attrName>
                                          <p:attrName>ppt_y</p:attrName>
                                        </p:attrNameLst>
                                      </p:cBhvr>
                                      <p:rCtr x="972" y="30486"/>
                                    </p:animMotion>
                                  </p:childTnLst>
                                </p:cTn>
                              </p:par>
                              <p:par>
                                <p:cTn id="45" presetID="0" presetClass="path" presetSubtype="0" repeatCount="indefinite" accel="50000" decel="50000" fill="hold" grpId="0" nodeType="withEffect">
                                  <p:stCondLst>
                                    <p:cond delay="0"/>
                                  </p:stCondLst>
                                  <p:childTnLst>
                                    <p:animMotion origin="layout" path="M 0 0 L 0.01806 0.56851 " pathEditMode="relative" ptsTypes="AA">
                                      <p:cBhvr>
                                        <p:cTn id="46" dur="15000" fill="hold"/>
                                        <p:tgtEl>
                                          <p:spTgt spid="385"/>
                                        </p:tgtEl>
                                        <p:attrNameLst>
                                          <p:attrName>ppt_x</p:attrName>
                                          <p:attrName>ppt_y</p:attrName>
                                        </p:attrNameLst>
                                      </p:cBhvr>
                                    </p:animMotion>
                                  </p:childTnLst>
                                </p:cTn>
                              </p:par>
                              <p:par>
                                <p:cTn id="47" presetID="0" presetClass="path" presetSubtype="0" repeatCount="indefinite" accel="50000" decel="50000" fill="hold" grpId="0" nodeType="withEffect">
                                  <p:stCondLst>
                                    <p:cond delay="0"/>
                                  </p:stCondLst>
                                  <p:childTnLst>
                                    <p:animMotion origin="layout" path="M 0 0 L 0.01806 0.56851 " pathEditMode="relative" ptsTypes="AA">
                                      <p:cBhvr>
                                        <p:cTn id="48" dur="15000" fill="hold"/>
                                        <p:tgtEl>
                                          <p:spTgt spid="386"/>
                                        </p:tgtEl>
                                        <p:attrNameLst>
                                          <p:attrName>ppt_x</p:attrName>
                                          <p:attrName>ppt_y</p:attrName>
                                        </p:attrNameLst>
                                      </p:cBhvr>
                                    </p:animMotion>
                                  </p:childTnLst>
                                </p:cTn>
                              </p:par>
                              <p:par>
                                <p:cTn id="49" presetID="0" presetClass="path" presetSubtype="0" repeatCount="indefinite" accel="50000" decel="50000" fill="hold" grpId="0" nodeType="withEffect">
                                  <p:stCondLst>
                                    <p:cond delay="0"/>
                                  </p:stCondLst>
                                  <p:childTnLst>
                                    <p:animMotion origin="layout" path="M 0.00139 0.01967 L 0.00139 0.14351 " pathEditMode="relative" rAng="0" ptsTypes="AA">
                                      <p:cBhvr>
                                        <p:cTn id="50" dur="15000" fill="hold"/>
                                        <p:tgtEl>
                                          <p:spTgt spid="387"/>
                                        </p:tgtEl>
                                        <p:attrNameLst>
                                          <p:attrName>ppt_x</p:attrName>
                                          <p:attrName>ppt_y</p:attrName>
                                        </p:attrNameLst>
                                      </p:cBhvr>
                                      <p:rCtr x="0" y="6181"/>
                                    </p:animMotion>
                                  </p:childTnLst>
                                </p:cTn>
                              </p:par>
                              <p:par>
                                <p:cTn id="51" presetID="0" presetClass="path" presetSubtype="0" repeatCount="indefinite" accel="50000" decel="50000" fill="hold" grpId="1" nodeType="withEffect">
                                  <p:stCondLst>
                                    <p:cond delay="0"/>
                                  </p:stCondLst>
                                  <p:childTnLst>
                                    <p:animMotion origin="layout" path="M -2.5E-6 -4.81481E-6 L 0.02136 0.45903 " pathEditMode="relative" rAng="0" ptsTypes="AA">
                                      <p:cBhvr>
                                        <p:cTn id="52" dur="15000" fill="hold"/>
                                        <p:tgtEl>
                                          <p:spTgt spid="364"/>
                                        </p:tgtEl>
                                        <p:attrNameLst>
                                          <p:attrName>ppt_x</p:attrName>
                                          <p:attrName>ppt_y</p:attrName>
                                        </p:attrNameLst>
                                      </p:cBhvr>
                                      <p:rCtr x="1059" y="22940"/>
                                    </p:animMotion>
                                  </p:childTnLst>
                                </p:cTn>
                              </p:par>
                              <p:par>
                                <p:cTn id="53" presetID="0" presetClass="path" presetSubtype="0" repeatCount="indefinite" accel="50000" decel="50000" fill="hold" grpId="1" nodeType="withEffect">
                                  <p:stCondLst>
                                    <p:cond delay="0"/>
                                  </p:stCondLst>
                                  <p:childTnLst>
                                    <p:animMotion origin="layout" path="M 0 0 L 0.01528 0.36157 " pathEditMode="relative" ptsTypes="AA">
                                      <p:cBhvr>
                                        <p:cTn id="54" dur="15000" fill="hold"/>
                                        <p:tgtEl>
                                          <p:spTgt spid="383"/>
                                        </p:tgtEl>
                                        <p:attrNameLst>
                                          <p:attrName>ppt_x</p:attrName>
                                          <p:attrName>ppt_y</p:attrName>
                                        </p:attrNameLst>
                                      </p:cBhvr>
                                    </p:animMotion>
                                  </p:childTnLst>
                                </p:cTn>
                              </p:par>
                              <p:par>
                                <p:cTn id="55" presetID="0" presetClass="path" presetSubtype="0" repeatCount="indefinite" accel="50000" decel="50000" fill="hold" grpId="0" nodeType="withEffect">
                                  <p:stCondLst>
                                    <p:cond delay="0"/>
                                  </p:stCondLst>
                                  <p:childTnLst>
                                    <p:animMotion origin="layout" path="M 3.05556E-6 -4.44444E-6 L 0.00555 0.23959 " pathEditMode="relative" rAng="0" ptsTypes="AA">
                                      <p:cBhvr>
                                        <p:cTn id="56" dur="15000" fill="hold"/>
                                        <p:tgtEl>
                                          <p:spTgt spid="358"/>
                                        </p:tgtEl>
                                        <p:attrNameLst>
                                          <p:attrName>ppt_x</p:attrName>
                                          <p:attrName>ppt_y</p:attrName>
                                        </p:attrNameLst>
                                      </p:cBhvr>
                                      <p:rCtr x="278" y="11968"/>
                                    </p:animMotion>
                                  </p:childTnLst>
                                </p:cTn>
                              </p:par>
                              <p:par>
                                <p:cTn id="57" presetID="0" presetClass="path" presetSubtype="0" repeatCount="indefinite" accel="50000" decel="50000" fill="hold" grpId="0" nodeType="withEffect">
                                  <p:stCondLst>
                                    <p:cond delay="0"/>
                                  </p:stCondLst>
                                  <p:childTnLst>
                                    <p:animMotion origin="layout" path="M -0.00521 0.025 L 4.72222E-6 0.34259 " pathEditMode="relative" rAng="0" ptsTypes="AA">
                                      <p:cBhvr>
                                        <p:cTn id="58" dur="15000" fill="hold"/>
                                        <p:tgtEl>
                                          <p:spTgt spid="373"/>
                                        </p:tgtEl>
                                        <p:attrNameLst>
                                          <p:attrName>ppt_x</p:attrName>
                                          <p:attrName>ppt_y</p:attrName>
                                        </p:attrNameLst>
                                      </p:cBhvr>
                                      <p:rCtr x="260" y="15880"/>
                                    </p:animMotion>
                                  </p:childTnLst>
                                </p:cTn>
                              </p:par>
                              <p:par>
                                <p:cTn id="59" presetID="0" presetClass="path" presetSubtype="0" repeatCount="indefinite" accel="50000" decel="50000" fill="hold" grpId="0" nodeType="withEffect">
                                  <p:stCondLst>
                                    <p:cond delay="0"/>
                                  </p:stCondLst>
                                  <p:childTnLst>
                                    <p:animMotion origin="layout" path="M -5.27778E-6 -3.7037E-7 L 0.00208 0.20463 " pathEditMode="relative" ptsTypes="AA">
                                      <p:cBhvr>
                                        <p:cTn id="60" dur="15000" fill="hold"/>
                                        <p:tgtEl>
                                          <p:spTgt spid="36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 grpId="0" animBg="1"/>
      <p:bldP spid="358" grpId="0" animBg="1"/>
      <p:bldP spid="359" grpId="0" animBg="1"/>
      <p:bldP spid="360" grpId="0" animBg="1"/>
      <p:bldP spid="361" grpId="0" animBg="1"/>
      <p:bldP spid="362" grpId="0" animBg="1"/>
      <p:bldP spid="363" grpId="0" animBg="1"/>
      <p:bldP spid="364" grpId="1" animBg="1"/>
      <p:bldP spid="365" grpId="0" animBg="1"/>
      <p:bldP spid="366" grpId="0" animBg="1"/>
      <p:bldP spid="367" grpId="0" animBg="1"/>
      <p:bldP spid="368" grpId="0" animBg="1"/>
      <p:bldP spid="370" grpId="0" animBg="1"/>
      <p:bldP spid="371" grpId="0" animBg="1"/>
      <p:bldP spid="372" grpId="0" animBg="1"/>
      <p:bldP spid="373" grpId="0" animBg="1"/>
      <p:bldP spid="374" grpId="0" animBg="1"/>
      <p:bldP spid="375" grpId="0" animBg="1"/>
      <p:bldP spid="376" grpId="0" animBg="1"/>
      <p:bldP spid="377" grpId="0" animBg="1"/>
      <p:bldP spid="378" grpId="0" animBg="1"/>
      <p:bldP spid="379" grpId="0" animBg="1"/>
      <p:bldP spid="382" grpId="0" animBg="1"/>
      <p:bldP spid="383" grpId="1" animBg="1"/>
      <p:bldP spid="384" grpId="0" animBg="1"/>
      <p:bldP spid="385" grpId="0" animBg="1"/>
      <p:bldP spid="386" grpId="0" animBg="1"/>
      <p:bldP spid="38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Oval 328"/>
          <p:cNvSpPr/>
          <p:nvPr/>
        </p:nvSpPr>
        <p:spPr>
          <a:xfrm>
            <a:off x="6394695" y="2709805"/>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Oval 330"/>
          <p:cNvSpPr/>
          <p:nvPr/>
        </p:nvSpPr>
        <p:spPr>
          <a:xfrm>
            <a:off x="5852829" y="2656237"/>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Oval 331"/>
          <p:cNvSpPr/>
          <p:nvPr/>
        </p:nvSpPr>
        <p:spPr>
          <a:xfrm>
            <a:off x="5531098" y="2639303"/>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Oval 332"/>
          <p:cNvSpPr/>
          <p:nvPr/>
        </p:nvSpPr>
        <p:spPr>
          <a:xfrm>
            <a:off x="4938430" y="2659006"/>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4" name="Oval 333"/>
          <p:cNvSpPr/>
          <p:nvPr/>
        </p:nvSpPr>
        <p:spPr>
          <a:xfrm>
            <a:off x="5260165" y="2709805"/>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Oval 334"/>
          <p:cNvSpPr/>
          <p:nvPr/>
        </p:nvSpPr>
        <p:spPr>
          <a:xfrm>
            <a:off x="1027100" y="2732435"/>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Oval 335"/>
          <p:cNvSpPr/>
          <p:nvPr/>
        </p:nvSpPr>
        <p:spPr>
          <a:xfrm>
            <a:off x="620701" y="2732435"/>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Oval 339"/>
          <p:cNvSpPr/>
          <p:nvPr/>
        </p:nvSpPr>
        <p:spPr>
          <a:xfrm>
            <a:off x="492635" y="2668344"/>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Oval 340"/>
          <p:cNvSpPr/>
          <p:nvPr/>
        </p:nvSpPr>
        <p:spPr>
          <a:xfrm>
            <a:off x="7275502" y="2639303"/>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Oval 341"/>
          <p:cNvSpPr/>
          <p:nvPr/>
        </p:nvSpPr>
        <p:spPr>
          <a:xfrm>
            <a:off x="6879414" y="2732434"/>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3" name="Oval 342"/>
          <p:cNvSpPr/>
          <p:nvPr/>
        </p:nvSpPr>
        <p:spPr>
          <a:xfrm>
            <a:off x="2754298" y="2591272"/>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Oval 343"/>
          <p:cNvSpPr/>
          <p:nvPr/>
        </p:nvSpPr>
        <p:spPr>
          <a:xfrm>
            <a:off x="2406098" y="2668344"/>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Oval 344"/>
          <p:cNvSpPr/>
          <p:nvPr/>
        </p:nvSpPr>
        <p:spPr>
          <a:xfrm>
            <a:off x="1965835" y="2694068"/>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Oval 345"/>
          <p:cNvSpPr/>
          <p:nvPr/>
        </p:nvSpPr>
        <p:spPr>
          <a:xfrm>
            <a:off x="2043101" y="2853739"/>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Oval 346"/>
          <p:cNvSpPr/>
          <p:nvPr/>
        </p:nvSpPr>
        <p:spPr>
          <a:xfrm>
            <a:off x="1501235" y="2656237"/>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Oval 347"/>
          <p:cNvSpPr/>
          <p:nvPr/>
        </p:nvSpPr>
        <p:spPr>
          <a:xfrm>
            <a:off x="6123762" y="2732435"/>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9" name="Oval 348"/>
          <p:cNvSpPr/>
          <p:nvPr/>
        </p:nvSpPr>
        <p:spPr>
          <a:xfrm>
            <a:off x="7664969" y="2763531"/>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p:cNvSpPr/>
          <p:nvPr/>
        </p:nvSpPr>
        <p:spPr>
          <a:xfrm>
            <a:off x="4108695" y="2794630"/>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Oval 350"/>
          <p:cNvSpPr/>
          <p:nvPr/>
        </p:nvSpPr>
        <p:spPr>
          <a:xfrm>
            <a:off x="4667497" y="2656237"/>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a:off x="3837762" y="2709962"/>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a:off x="3363895" y="2585734"/>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a:off x="4396564" y="2639303"/>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Oval 354"/>
          <p:cNvSpPr/>
          <p:nvPr/>
        </p:nvSpPr>
        <p:spPr>
          <a:xfrm>
            <a:off x="3025231" y="2763531"/>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6" name="Oval 355"/>
          <p:cNvSpPr/>
          <p:nvPr/>
        </p:nvSpPr>
        <p:spPr>
          <a:xfrm>
            <a:off x="7851234" y="2763531"/>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Oval 357"/>
          <p:cNvSpPr/>
          <p:nvPr/>
        </p:nvSpPr>
        <p:spPr>
          <a:xfrm>
            <a:off x="6488057" y="2725866"/>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9" name="Oval 358"/>
          <p:cNvSpPr/>
          <p:nvPr/>
        </p:nvSpPr>
        <p:spPr>
          <a:xfrm>
            <a:off x="5209088" y="2557096"/>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Oval 359"/>
          <p:cNvSpPr/>
          <p:nvPr/>
        </p:nvSpPr>
        <p:spPr>
          <a:xfrm>
            <a:off x="820514" y="2599279"/>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1" name="Oval 360"/>
          <p:cNvSpPr/>
          <p:nvPr/>
        </p:nvSpPr>
        <p:spPr>
          <a:xfrm>
            <a:off x="5938793" y="2557096"/>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4" name="Oval 363"/>
          <p:cNvSpPr/>
          <p:nvPr/>
        </p:nvSpPr>
        <p:spPr>
          <a:xfrm>
            <a:off x="3644095" y="2668344"/>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Oval 370"/>
          <p:cNvSpPr/>
          <p:nvPr/>
        </p:nvSpPr>
        <p:spPr>
          <a:xfrm>
            <a:off x="4739099" y="2498444"/>
            <a:ext cx="246820" cy="23851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2" name="Oval 371"/>
          <p:cNvSpPr/>
          <p:nvPr/>
        </p:nvSpPr>
        <p:spPr>
          <a:xfrm>
            <a:off x="4902207" y="2469968"/>
            <a:ext cx="246820" cy="23851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3" name="Oval 372"/>
          <p:cNvSpPr/>
          <p:nvPr/>
        </p:nvSpPr>
        <p:spPr>
          <a:xfrm>
            <a:off x="7672930" y="2653926"/>
            <a:ext cx="246820" cy="23851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6" name="Oval 375"/>
          <p:cNvSpPr/>
          <p:nvPr/>
        </p:nvSpPr>
        <p:spPr>
          <a:xfrm>
            <a:off x="4561847" y="2498444"/>
            <a:ext cx="299317" cy="147617"/>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9" name="Oval 378"/>
          <p:cNvSpPr/>
          <p:nvPr/>
        </p:nvSpPr>
        <p:spPr>
          <a:xfrm>
            <a:off x="4125631" y="2469968"/>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285114" y="2741950"/>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026799" y="2610261"/>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828495" y="2557096"/>
            <a:ext cx="464600" cy="396752"/>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L-Shape 1"/>
          <p:cNvSpPr/>
          <p:nvPr/>
        </p:nvSpPr>
        <p:spPr>
          <a:xfrm>
            <a:off x="3885355" y="3983567"/>
            <a:ext cx="3437740" cy="1309090"/>
          </a:xfrm>
          <a:prstGeom prst="corner">
            <a:avLst>
              <a:gd name="adj1" fmla="val 29304"/>
              <a:gd name="adj2" fmla="val 33432"/>
            </a:avLst>
          </a:prstGeom>
          <a:solidFill>
            <a:schemeClr val="bg2">
              <a:lumMod val="25000"/>
            </a:schemeClr>
          </a:solidFill>
          <a:ln w="952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4" name="Rectangle 313"/>
          <p:cNvSpPr/>
          <p:nvPr/>
        </p:nvSpPr>
        <p:spPr>
          <a:xfrm>
            <a:off x="492635" y="2924242"/>
            <a:ext cx="7840136" cy="1100668"/>
          </a:xfrm>
          <a:prstGeom prst="rect">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8332770" y="982133"/>
            <a:ext cx="608030" cy="474134"/>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4293095" y="5523489"/>
            <a:ext cx="3264417" cy="461665"/>
          </a:xfrm>
          <a:prstGeom prst="rect">
            <a:avLst/>
          </a:prstGeom>
          <a:noFill/>
        </p:spPr>
        <p:txBody>
          <a:bodyPr wrap="square" rtlCol="0">
            <a:spAutoFit/>
          </a:bodyPr>
          <a:lstStyle/>
          <a:p>
            <a:r>
              <a:rPr lang="en-US" sz="2400" b="1" dirty="0" smtClean="0">
                <a:latin typeface="Candara"/>
                <a:cs typeface="Candara"/>
              </a:rPr>
              <a:t>Removal of sediments</a:t>
            </a:r>
            <a:endParaRPr lang="en-US" sz="2400" b="1" dirty="0">
              <a:latin typeface="Candara"/>
              <a:cs typeface="Candara"/>
            </a:endParaRPr>
          </a:p>
        </p:txBody>
      </p:sp>
      <p:sp>
        <p:nvSpPr>
          <p:cNvPr id="62" name="Down Arrow 61"/>
          <p:cNvSpPr/>
          <p:nvPr/>
        </p:nvSpPr>
        <p:spPr>
          <a:xfrm>
            <a:off x="4053855" y="4250267"/>
            <a:ext cx="156747" cy="397557"/>
          </a:xfrm>
          <a:prstGeom prst="down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Down Arrow 62"/>
          <p:cNvSpPr/>
          <p:nvPr/>
        </p:nvSpPr>
        <p:spPr>
          <a:xfrm rot="16200000">
            <a:off x="4390345" y="4910303"/>
            <a:ext cx="156747" cy="397557"/>
          </a:xfrm>
          <a:prstGeom prst="down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Down Arrow 64"/>
          <p:cNvSpPr/>
          <p:nvPr/>
        </p:nvSpPr>
        <p:spPr>
          <a:xfrm rot="16200000">
            <a:off x="5381341" y="4905955"/>
            <a:ext cx="156747" cy="397557"/>
          </a:xfrm>
          <a:prstGeom prst="down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Down Arrow 65"/>
          <p:cNvSpPr/>
          <p:nvPr/>
        </p:nvSpPr>
        <p:spPr>
          <a:xfrm rot="16200000">
            <a:off x="6352495" y="4905954"/>
            <a:ext cx="156747" cy="397557"/>
          </a:xfrm>
          <a:prstGeom prst="down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2224811" y="1273893"/>
            <a:ext cx="179918" cy="19396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5852829" y="1568873"/>
            <a:ext cx="108726" cy="140547"/>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6411907" y="2213855"/>
            <a:ext cx="287868" cy="28109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1357301" y="2188874"/>
            <a:ext cx="287868" cy="28109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885355" y="2066703"/>
            <a:ext cx="287868" cy="28109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6739389" y="1806671"/>
            <a:ext cx="287868" cy="28109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523563" y="1561809"/>
            <a:ext cx="287868" cy="28109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1184993" y="1709420"/>
            <a:ext cx="152931" cy="168987"/>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2154839" y="2215048"/>
            <a:ext cx="111035" cy="9793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808889" y="999869"/>
            <a:ext cx="152931" cy="168987"/>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5726258" y="1878404"/>
            <a:ext cx="152931" cy="168987"/>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flipV="1">
            <a:off x="3217001" y="1709417"/>
            <a:ext cx="152928" cy="168987"/>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2806998" y="1264990"/>
            <a:ext cx="111035" cy="9793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371903" y="2123608"/>
            <a:ext cx="111035" cy="9793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970246" y="1016661"/>
            <a:ext cx="287868" cy="28109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7597515" y="2611967"/>
            <a:ext cx="185394" cy="168987"/>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6299575" y="837450"/>
            <a:ext cx="111035" cy="9793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7430312" y="2115925"/>
            <a:ext cx="111035" cy="9793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526692" y="775013"/>
            <a:ext cx="7636933" cy="3389910"/>
          </a:xfrm>
          <a:prstGeom prst="rect">
            <a:avLst/>
          </a:prstGeom>
          <a:solidFill>
            <a:srgbClr val="8CF2FF">
              <a:alpha val="30000"/>
            </a:srgbClr>
          </a:solidFill>
          <a:ln>
            <a:solidFill>
              <a:srgbClr val="8CF2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Frame 54"/>
          <p:cNvSpPr/>
          <p:nvPr/>
        </p:nvSpPr>
        <p:spPr>
          <a:xfrm>
            <a:off x="304799" y="524934"/>
            <a:ext cx="8027971" cy="3725333"/>
          </a:xfrm>
          <a:prstGeom prst="frame">
            <a:avLst>
              <a:gd name="adj1" fmla="val 6476"/>
            </a:avLst>
          </a:prstGeom>
          <a:solidFill>
            <a:schemeClr val="bg1">
              <a:lumMod val="65000"/>
            </a:schemeClr>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Down Arrow 87"/>
          <p:cNvSpPr/>
          <p:nvPr/>
        </p:nvSpPr>
        <p:spPr>
          <a:xfrm rot="16200000">
            <a:off x="7704535" y="1031468"/>
            <a:ext cx="156747" cy="397557"/>
          </a:xfrm>
          <a:prstGeom prst="down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p:cNvSpPr txBox="1"/>
          <p:nvPr/>
        </p:nvSpPr>
        <p:spPr>
          <a:xfrm>
            <a:off x="4302362" y="947421"/>
            <a:ext cx="3337671" cy="830997"/>
          </a:xfrm>
          <a:prstGeom prst="rect">
            <a:avLst/>
          </a:prstGeom>
          <a:noFill/>
        </p:spPr>
        <p:txBody>
          <a:bodyPr wrap="square" rtlCol="0">
            <a:spAutoFit/>
          </a:bodyPr>
          <a:lstStyle/>
          <a:p>
            <a:r>
              <a:rPr lang="en-US" sz="2400" b="1" dirty="0" smtClean="0">
                <a:latin typeface="Candara"/>
                <a:cs typeface="Candara"/>
              </a:rPr>
              <a:t>Clean water to filtration</a:t>
            </a:r>
          </a:p>
          <a:p>
            <a:endParaRPr lang="en-US" sz="2400" b="1" dirty="0">
              <a:latin typeface="Candara"/>
              <a:cs typeface="Candara"/>
            </a:endParaRPr>
          </a:p>
        </p:txBody>
      </p:sp>
      <p:sp>
        <p:nvSpPr>
          <p:cNvPr id="89" name="Down Arrow 88"/>
          <p:cNvSpPr/>
          <p:nvPr/>
        </p:nvSpPr>
        <p:spPr>
          <a:xfrm rot="16200000">
            <a:off x="8382264" y="1031468"/>
            <a:ext cx="156747" cy="397557"/>
          </a:xfrm>
          <a:prstGeom prst="down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15441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0" presetClass="path" presetSubtype="0" repeatCount="indefinite" fill="hold" grpId="1" nodeType="withEffect">
                                  <p:stCondLst>
                                    <p:cond delay="0"/>
                                  </p:stCondLst>
                                  <p:childTnLst>
                                    <p:animMotion origin="layout" path="M 0.02222 -0.00023 L 0.06667 -2.96296E-6 " pathEditMode="relative" rAng="0" ptsTypes="AA">
                                      <p:cBhvr>
                                        <p:cTn id="8" dur="1000" fill="hold"/>
                                        <p:tgtEl>
                                          <p:spTgt spid="66"/>
                                        </p:tgtEl>
                                        <p:attrNameLst>
                                          <p:attrName>ppt_x</p:attrName>
                                          <p:attrName>ppt_y</p:attrName>
                                        </p:attrNameLst>
                                      </p:cBhvr>
                                      <p:rCtr x="2222" y="0"/>
                                    </p:animMotion>
                                  </p:childTnLst>
                                </p:cTn>
                              </p:par>
                              <p:par>
                                <p:cTn id="9" presetID="0" presetClass="path" presetSubtype="0" repeatCount="indefinite" fill="hold" grpId="0" nodeType="withEffect">
                                  <p:stCondLst>
                                    <p:cond delay="0"/>
                                  </p:stCondLst>
                                  <p:childTnLst>
                                    <p:animMotion origin="layout" path="M 0.02031 0.00023 L 0.0592 0.00023 " pathEditMode="relative" ptsTypes="AA">
                                      <p:cBhvr>
                                        <p:cTn id="10" dur="1000" fill="hold"/>
                                        <p:tgtEl>
                                          <p:spTgt spid="65"/>
                                        </p:tgtEl>
                                        <p:attrNameLst>
                                          <p:attrName>ppt_x</p:attrName>
                                          <p:attrName>ppt_y</p:attrName>
                                        </p:attrNameLst>
                                      </p:cBhvr>
                                    </p:animMotion>
                                  </p:childTnLst>
                                </p:cTn>
                              </p:par>
                              <p:par>
                                <p:cTn id="11" presetID="0" presetClass="path" presetSubtype="0" repeatCount="indefinite" fill="hold" grpId="0" nodeType="withEffect">
                                  <p:stCondLst>
                                    <p:cond delay="0"/>
                                  </p:stCondLst>
                                  <p:childTnLst>
                                    <p:animMotion origin="layout" path="M 0.02152 -0.00047 L 0.06041 -0.00093 " pathEditMode="relative" ptsTypes="AA">
                                      <p:cBhvr>
                                        <p:cTn id="12" dur="1000" fill="hold"/>
                                        <p:tgtEl>
                                          <p:spTgt spid="63"/>
                                        </p:tgtEl>
                                        <p:attrNameLst>
                                          <p:attrName>ppt_x</p:attrName>
                                          <p:attrName>ppt_y</p:attrName>
                                        </p:attrNameLst>
                                      </p:cBhvr>
                                    </p:animMotion>
                                  </p:childTnLst>
                                </p:cTn>
                              </p:par>
                              <p:par>
                                <p:cTn id="13" presetID="0" presetClass="path" presetSubtype="0" repeatCount="indefinite" fill="hold" grpId="0" nodeType="withEffect">
                                  <p:stCondLst>
                                    <p:cond delay="0"/>
                                  </p:stCondLst>
                                  <p:childTnLst>
                                    <p:animMotion origin="layout" path="M 0.00035 0.03055 L 0.00035 0.06597 " pathEditMode="relative" ptsTypes="AA">
                                      <p:cBhvr>
                                        <p:cTn id="14" dur="1000" fill="hold"/>
                                        <p:tgtEl>
                                          <p:spTgt spid="62"/>
                                        </p:tgtEl>
                                        <p:attrNameLst>
                                          <p:attrName>ppt_x</p:attrName>
                                          <p:attrName>ppt_y</p:attrName>
                                        </p:attrNameLst>
                                      </p:cBhvr>
                                    </p:animMotion>
                                  </p:childTnLst>
                                </p:cTn>
                              </p:par>
                              <p:par>
                                <p:cTn id="15" presetID="0" presetClass="path" presetSubtype="0" repeatCount="indefinite" accel="50000" decel="50000" fill="hold" grpId="0" nodeType="withEffect">
                                  <p:stCondLst>
                                    <p:cond delay="0"/>
                                  </p:stCondLst>
                                  <p:childTnLst>
                                    <p:animMotion origin="layout" path="M 0.01771 0.00023 L 0.04427 0.00023 " pathEditMode="relative" rAng="0" ptsTypes="AA">
                                      <p:cBhvr>
                                        <p:cTn id="16" dur="1000" fill="hold"/>
                                        <p:tgtEl>
                                          <p:spTgt spid="88"/>
                                        </p:tgtEl>
                                        <p:attrNameLst>
                                          <p:attrName>ppt_x</p:attrName>
                                          <p:attrName>ppt_y</p:attrName>
                                        </p:attrNameLst>
                                      </p:cBhvr>
                                      <p:rCtr x="1319" y="0"/>
                                    </p:animMotion>
                                  </p:childTnLst>
                                </p:cTn>
                              </p:par>
                              <p:par>
                                <p:cTn id="17" presetID="0" presetClass="path" presetSubtype="0" repeatCount="indefinite" accel="50000" decel="50000" fill="hold" grpId="0" nodeType="withEffect">
                                  <p:stCondLst>
                                    <p:cond delay="0"/>
                                  </p:stCondLst>
                                  <p:childTnLst>
                                    <p:animMotion origin="layout" path="M 0.01771 0.00023 L 0.04427 0.00023 " pathEditMode="relative" rAng="0" ptsTypes="AA">
                                      <p:cBhvr>
                                        <p:cTn id="18" dur="1000" fill="hold"/>
                                        <p:tgtEl>
                                          <p:spTgt spid="89"/>
                                        </p:tgtEl>
                                        <p:attrNameLst>
                                          <p:attrName>ppt_x</p:attrName>
                                          <p:attrName>ppt_y</p:attrName>
                                        </p:attrNameLst>
                                      </p:cBhvr>
                                      <p:rCtr x="13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5" grpId="0" animBg="1"/>
      <p:bldP spid="66" grpId="1" animBg="1"/>
      <p:bldP spid="88" grpId="0" animBg="1"/>
      <p:bldP spid="69" grpId="0"/>
      <p:bldP spid="8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Arc 716"/>
          <p:cNvSpPr/>
          <p:nvPr/>
        </p:nvSpPr>
        <p:spPr>
          <a:xfrm rot="20354945">
            <a:off x="5981836" y="4707493"/>
            <a:ext cx="1895753" cy="525916"/>
          </a:xfrm>
          <a:prstGeom prst="arc">
            <a:avLst>
              <a:gd name="adj1" fmla="val 15896615"/>
              <a:gd name="adj2" fmla="val 0"/>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7" name="Arc 706"/>
          <p:cNvSpPr/>
          <p:nvPr/>
        </p:nvSpPr>
        <p:spPr>
          <a:xfrm rot="19303390">
            <a:off x="7131987" y="4792563"/>
            <a:ext cx="760464" cy="127000"/>
          </a:xfrm>
          <a:prstGeom prst="arc">
            <a:avLst>
              <a:gd name="adj1" fmla="val 16468508"/>
              <a:gd name="adj2" fmla="val 0"/>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2" name="U-Turn Arrow 451"/>
          <p:cNvSpPr/>
          <p:nvPr/>
        </p:nvSpPr>
        <p:spPr>
          <a:xfrm rot="16200000" flipV="1">
            <a:off x="6883108" y="3025842"/>
            <a:ext cx="2510872" cy="927100"/>
          </a:xfrm>
          <a:prstGeom prst="uturnArrow">
            <a:avLst>
              <a:gd name="adj1" fmla="val 23463"/>
              <a:gd name="adj2" fmla="val 12759"/>
              <a:gd name="adj3" fmla="val 1043"/>
              <a:gd name="adj4" fmla="val 35415"/>
              <a:gd name="adj5" fmla="val 68150"/>
            </a:avLst>
          </a:prstGeom>
          <a:solidFill>
            <a:srgbClr val="A6A6A6"/>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40" name="Trapezoid 439"/>
          <p:cNvSpPr/>
          <p:nvPr/>
        </p:nvSpPr>
        <p:spPr>
          <a:xfrm flipV="1">
            <a:off x="7344307" y="2976922"/>
            <a:ext cx="645822" cy="288179"/>
          </a:xfrm>
          <a:prstGeom prst="trapezoid">
            <a:avLst>
              <a:gd name="adj" fmla="val 25000"/>
            </a:avLst>
          </a:prstGeom>
          <a:solidFill>
            <a:srgbClr val="4A452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9" name="Trapezoid 438"/>
          <p:cNvSpPr/>
          <p:nvPr/>
        </p:nvSpPr>
        <p:spPr>
          <a:xfrm flipV="1">
            <a:off x="6361997" y="2976922"/>
            <a:ext cx="645822" cy="288179"/>
          </a:xfrm>
          <a:prstGeom prst="trapezoid">
            <a:avLst>
              <a:gd name="adj" fmla="val 25000"/>
            </a:avLst>
          </a:prstGeom>
          <a:solidFill>
            <a:srgbClr val="4A452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ound Same Side Corner Rectangle 34"/>
          <p:cNvSpPr/>
          <p:nvPr/>
        </p:nvSpPr>
        <p:spPr>
          <a:xfrm>
            <a:off x="4416678" y="2338352"/>
            <a:ext cx="1559381" cy="661526"/>
          </a:xfrm>
          <a:prstGeom prst="round2SameRect">
            <a:avLst/>
          </a:prstGeom>
          <a:solidFill>
            <a:srgbClr val="6CE6FF">
              <a:alpha val="41000"/>
            </a:srgb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Left-Right Arrow 2"/>
          <p:cNvSpPr/>
          <p:nvPr/>
        </p:nvSpPr>
        <p:spPr>
          <a:xfrm>
            <a:off x="2969150" y="2706105"/>
            <a:ext cx="544687" cy="45719"/>
          </a:xfrm>
          <a:prstGeom prst="leftRightArrow">
            <a:avLst>
              <a:gd name="adj1" fmla="val 100000"/>
              <a:gd name="adj2" fmla="val 17831"/>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a:off x="2450306" y="2338352"/>
            <a:ext cx="1525595" cy="668885"/>
          </a:xfrm>
          <a:prstGeom prst="round2SameRect">
            <a:avLst/>
          </a:prstGeom>
          <a:solidFill>
            <a:srgbClr val="6CE6FF">
              <a:alpha val="40000"/>
            </a:srgb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0" name="Rectangle 729"/>
          <p:cNvSpPr/>
          <p:nvPr/>
        </p:nvSpPr>
        <p:spPr>
          <a:xfrm>
            <a:off x="2355833" y="4958258"/>
            <a:ext cx="1070285" cy="21444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4" name="Cube 743"/>
          <p:cNvSpPr/>
          <p:nvPr/>
        </p:nvSpPr>
        <p:spPr>
          <a:xfrm>
            <a:off x="686881" y="4551668"/>
            <a:ext cx="1713402" cy="1202018"/>
          </a:xfrm>
          <a:prstGeom prst="cube">
            <a:avLst>
              <a:gd name="adj" fmla="val 11145"/>
            </a:avLst>
          </a:prstGeom>
          <a:solidFill>
            <a:srgbClr val="F6FFA5"/>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6" name="Isosceles Triangle 745"/>
          <p:cNvSpPr/>
          <p:nvPr/>
        </p:nvSpPr>
        <p:spPr>
          <a:xfrm>
            <a:off x="642430" y="4269210"/>
            <a:ext cx="1580793" cy="429211"/>
          </a:xfrm>
          <a:prstGeom prst="triangle">
            <a:avLst>
              <a:gd name="adj" fmla="val 53018"/>
            </a:avLst>
          </a:prstGeom>
          <a:solidFill>
            <a:srgbClr val="F6FFA5"/>
          </a:solidFill>
          <a:ln>
            <a:solidFill>
              <a:srgbClr val="F6FF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9" name="Pentagon 728"/>
          <p:cNvSpPr/>
          <p:nvPr/>
        </p:nvSpPr>
        <p:spPr>
          <a:xfrm rot="5400000">
            <a:off x="5250203" y="4881978"/>
            <a:ext cx="708007" cy="219456"/>
          </a:xfrm>
          <a:prstGeom prst="homePlat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048587" y="5338722"/>
            <a:ext cx="1070285" cy="21444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8" name="Pentagon 727"/>
          <p:cNvSpPr/>
          <p:nvPr/>
        </p:nvSpPr>
        <p:spPr>
          <a:xfrm rot="5400000">
            <a:off x="1694735" y="1781595"/>
            <a:ext cx="708007" cy="219456"/>
          </a:xfrm>
          <a:prstGeom prst="homePlat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7" name="Round Same Side Corner Rectangle 726"/>
          <p:cNvSpPr/>
          <p:nvPr/>
        </p:nvSpPr>
        <p:spPr>
          <a:xfrm>
            <a:off x="3444920" y="4741809"/>
            <a:ext cx="1603667" cy="802431"/>
          </a:xfrm>
          <a:prstGeom prst="round2SameRect">
            <a:avLst/>
          </a:prstGeom>
          <a:solidFill>
            <a:srgbClr val="6CE6FF">
              <a:alpha val="17000"/>
            </a:srgbClr>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20" name="Frame 719"/>
          <p:cNvSpPr/>
          <p:nvPr/>
        </p:nvSpPr>
        <p:spPr>
          <a:xfrm>
            <a:off x="3405853" y="4456352"/>
            <a:ext cx="1691640" cy="1143000"/>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2" name="Round Same Side Corner Rectangle 41"/>
          <p:cNvSpPr/>
          <p:nvPr/>
        </p:nvSpPr>
        <p:spPr>
          <a:xfrm>
            <a:off x="6098535" y="4844797"/>
            <a:ext cx="1643282" cy="707393"/>
          </a:xfrm>
          <a:prstGeom prst="round2SameRect">
            <a:avLst/>
          </a:prstGeom>
          <a:solidFill>
            <a:srgbClr val="6CE6FF">
              <a:alpha val="32000"/>
            </a:srgbClr>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5" name="Rectangle 444"/>
          <p:cNvSpPr/>
          <p:nvPr/>
        </p:nvSpPr>
        <p:spPr>
          <a:xfrm>
            <a:off x="6096041" y="4940284"/>
            <a:ext cx="1684804" cy="243134"/>
          </a:xfrm>
          <a:prstGeom prst="rect">
            <a:avLst/>
          </a:prstGeom>
          <a:pattFill prst="lgConfetti">
            <a:fgClr>
              <a:schemeClr val="bg2">
                <a:lumMod val="50000"/>
              </a:schemeClr>
            </a:fgClr>
            <a:bgClr>
              <a:schemeClr val="bg2">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1" name="Arc 710"/>
          <p:cNvSpPr/>
          <p:nvPr/>
        </p:nvSpPr>
        <p:spPr>
          <a:xfrm rot="20053800">
            <a:off x="6449581" y="4759954"/>
            <a:ext cx="1388556" cy="269260"/>
          </a:xfrm>
          <a:prstGeom prst="arc">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8" name="Arc 717"/>
          <p:cNvSpPr/>
          <p:nvPr/>
        </p:nvSpPr>
        <p:spPr>
          <a:xfrm rot="20878936">
            <a:off x="4747592" y="4780064"/>
            <a:ext cx="3062630" cy="270852"/>
          </a:xfrm>
          <a:prstGeom prst="arc">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9" name="Arc 708"/>
          <p:cNvSpPr/>
          <p:nvPr/>
        </p:nvSpPr>
        <p:spPr>
          <a:xfrm rot="19359091">
            <a:off x="7092574" y="4765058"/>
            <a:ext cx="760464" cy="232302"/>
          </a:xfrm>
          <a:prstGeom prst="arc">
            <a:avLst>
              <a:gd name="adj1" fmla="val 16314386"/>
              <a:gd name="adj2" fmla="val 0"/>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5" name="Arc 704"/>
          <p:cNvSpPr/>
          <p:nvPr/>
        </p:nvSpPr>
        <p:spPr>
          <a:xfrm rot="18990418">
            <a:off x="7070613" y="4789283"/>
            <a:ext cx="760464" cy="127000"/>
          </a:xfrm>
          <a:prstGeom prst="arc">
            <a:avLst/>
          </a:prstGeom>
          <a:solidFill>
            <a:srgbClr val="8CF2FF">
              <a:alpha val="29000"/>
            </a:srgbClr>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5962210" y="2248007"/>
            <a:ext cx="422496" cy="21444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2" name="Trapezoid 371"/>
          <p:cNvSpPr/>
          <p:nvPr/>
        </p:nvSpPr>
        <p:spPr>
          <a:xfrm flipV="1">
            <a:off x="6598843" y="3020532"/>
            <a:ext cx="1195480" cy="288179"/>
          </a:xfrm>
          <a:prstGeom prst="trapezoid">
            <a:avLst>
              <a:gd name="adj" fmla="val 25000"/>
            </a:avLst>
          </a:prstGeom>
          <a:solidFill>
            <a:srgbClr val="4A452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7" name="Oval 316"/>
          <p:cNvSpPr/>
          <p:nvPr/>
        </p:nvSpPr>
        <p:spPr>
          <a:xfrm flipH="1">
            <a:off x="5075191" y="2914372"/>
            <a:ext cx="59560" cy="5140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213105" y="2025398"/>
            <a:ext cx="55450" cy="710606"/>
          </a:xfrm>
          <a:prstGeom prst="rect">
            <a:avLst/>
          </a:prstGeom>
          <a:solidFill>
            <a:schemeClr val="bg1">
              <a:lumMod val="6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Quad Arrow 78"/>
          <p:cNvSpPr/>
          <p:nvPr/>
        </p:nvSpPr>
        <p:spPr>
          <a:xfrm rot="2536049">
            <a:off x="5348195" y="2534738"/>
            <a:ext cx="340070" cy="347472"/>
          </a:xfrm>
          <a:prstGeom prst="quadArrow">
            <a:avLst>
              <a:gd name="adj1" fmla="val 15474"/>
              <a:gd name="adj2" fmla="val 3469"/>
              <a:gd name="adj3" fmla="val 3322"/>
            </a:avLst>
          </a:prstGeom>
          <a:solidFill>
            <a:srgbClr val="A6A6A6"/>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Quad Arrow 72"/>
          <p:cNvSpPr/>
          <p:nvPr/>
        </p:nvSpPr>
        <p:spPr>
          <a:xfrm rot="2536049">
            <a:off x="4694144" y="2534738"/>
            <a:ext cx="340070" cy="347472"/>
          </a:xfrm>
          <a:prstGeom prst="quadArrow">
            <a:avLst>
              <a:gd name="adj1" fmla="val 15474"/>
              <a:gd name="adj2" fmla="val 3469"/>
              <a:gd name="adj3" fmla="val 3322"/>
            </a:avLst>
          </a:prstGeom>
          <a:solidFill>
            <a:srgbClr val="A6A6A6"/>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4843743" y="2025398"/>
            <a:ext cx="45719" cy="710605"/>
          </a:xfrm>
          <a:prstGeom prst="rect">
            <a:avLst/>
          </a:prstGeom>
          <a:solidFill>
            <a:schemeClr val="bg1">
              <a:lumMod val="65000"/>
            </a:schemeClr>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5497794" y="2025398"/>
            <a:ext cx="45719" cy="710605"/>
          </a:xfrm>
          <a:prstGeom prst="rect">
            <a:avLst/>
          </a:prstGeom>
          <a:solidFill>
            <a:schemeClr val="bg1">
              <a:lumMod val="65000"/>
            </a:schemeClr>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Delay 4"/>
          <p:cNvSpPr/>
          <p:nvPr/>
        </p:nvSpPr>
        <p:spPr>
          <a:xfrm rot="5400000">
            <a:off x="340216" y="1976497"/>
            <a:ext cx="1431069" cy="1198892"/>
          </a:xfrm>
          <a:prstGeom prst="flowChartDelay">
            <a:avLst/>
          </a:prstGeom>
          <a:solidFill>
            <a:srgbClr val="4D9E9C">
              <a:alpha val="82000"/>
            </a:srgbClr>
          </a:solidFill>
          <a:ln>
            <a:noFill/>
          </a:ln>
          <a:effectLst>
            <a:outerShdw blurRad="50800" dist="38100" dir="54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655198" y="2248007"/>
            <a:ext cx="768350" cy="219456"/>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4042797" y="2248007"/>
            <a:ext cx="323850" cy="21444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730464" y="25374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052620" y="28507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276689" y="2698355"/>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flipH="1">
            <a:off x="2813013" y="28507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3369644" y="2828239"/>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flipH="1">
            <a:off x="3601258" y="26221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3707940" y="28507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flipH="1" flipV="1">
            <a:off x="3869481" y="262214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flipH="1">
            <a:off x="3906058" y="29269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3013034" y="282544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flipH="1">
            <a:off x="2945977" y="281264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3035264" y="28422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565382" y="26263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3382396" y="24655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887098" y="24579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3266843" y="2732885"/>
            <a:ext cx="9144" cy="9144"/>
          </a:xfrm>
          <a:prstGeom prst="ellipse">
            <a:avLst/>
          </a:prstGeom>
          <a:solidFill>
            <a:schemeClr val="bg2">
              <a:lumMod val="5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2717782" y="27787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flipH="1">
            <a:off x="3098377" y="296504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3534796" y="26179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3687196" y="27703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3839596" y="29227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3039498" y="26103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3191898" y="27627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3344298" y="29151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3419243" y="28852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flipH="1">
            <a:off x="3753658" y="27745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flipH="1">
            <a:off x="3906058" y="29269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2870182" y="29311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2574526" y="29151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flipV="1">
            <a:off x="2687894" y="25798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2773833" y="25333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2926233" y="26857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flipV="1">
            <a:off x="2840294" y="27322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flipV="1">
            <a:off x="2840293" y="25889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flipV="1">
            <a:off x="2992693" y="27413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2651320" y="253412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2803720" y="268652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2565381" y="26263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2803719" y="254326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2717780" y="2635519"/>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Oval 145"/>
          <p:cNvSpPr/>
          <p:nvPr/>
        </p:nvSpPr>
        <p:spPr>
          <a:xfrm flipV="1">
            <a:off x="3558289" y="249531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Oval 146"/>
          <p:cNvSpPr/>
          <p:nvPr/>
        </p:nvSpPr>
        <p:spPr>
          <a:xfrm>
            <a:off x="3644228" y="244878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3796628" y="260118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p:cNvSpPr/>
          <p:nvPr/>
        </p:nvSpPr>
        <p:spPr>
          <a:xfrm flipV="1">
            <a:off x="3710689" y="264771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flipV="1">
            <a:off x="3710688" y="250446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p:cNvSpPr/>
          <p:nvPr/>
        </p:nvSpPr>
        <p:spPr>
          <a:xfrm flipV="1">
            <a:off x="3863088" y="265686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p:cNvSpPr/>
          <p:nvPr/>
        </p:nvSpPr>
        <p:spPr>
          <a:xfrm>
            <a:off x="3521715" y="244959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p:cNvSpPr/>
          <p:nvPr/>
        </p:nvSpPr>
        <p:spPr>
          <a:xfrm>
            <a:off x="3674115" y="260199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p:cNvSpPr/>
          <p:nvPr/>
        </p:nvSpPr>
        <p:spPr>
          <a:xfrm>
            <a:off x="3435776" y="254185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p:cNvSpPr/>
          <p:nvPr/>
        </p:nvSpPr>
        <p:spPr>
          <a:xfrm>
            <a:off x="3674114" y="24587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p:cNvSpPr/>
          <p:nvPr/>
        </p:nvSpPr>
        <p:spPr>
          <a:xfrm>
            <a:off x="3588175" y="255099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p:cNvSpPr/>
          <p:nvPr/>
        </p:nvSpPr>
        <p:spPr>
          <a:xfrm flipV="1">
            <a:off x="3588174" y="275198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p:cNvSpPr/>
          <p:nvPr/>
        </p:nvSpPr>
        <p:spPr>
          <a:xfrm>
            <a:off x="3674113" y="270545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p:cNvSpPr/>
          <p:nvPr/>
        </p:nvSpPr>
        <p:spPr>
          <a:xfrm>
            <a:off x="3826513" y="285785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p:cNvSpPr/>
          <p:nvPr/>
        </p:nvSpPr>
        <p:spPr>
          <a:xfrm flipV="1">
            <a:off x="3740574" y="290438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p:cNvSpPr/>
          <p:nvPr/>
        </p:nvSpPr>
        <p:spPr>
          <a:xfrm flipV="1">
            <a:off x="3740573" y="276113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p:cNvSpPr/>
          <p:nvPr/>
        </p:nvSpPr>
        <p:spPr>
          <a:xfrm flipV="1">
            <a:off x="3892973" y="291353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p:cNvSpPr/>
          <p:nvPr/>
        </p:nvSpPr>
        <p:spPr>
          <a:xfrm>
            <a:off x="3551600" y="270626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p:cNvSpPr/>
          <p:nvPr/>
        </p:nvSpPr>
        <p:spPr>
          <a:xfrm>
            <a:off x="3704000" y="285866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p:cNvSpPr/>
          <p:nvPr/>
        </p:nvSpPr>
        <p:spPr>
          <a:xfrm>
            <a:off x="3465661" y="279852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p:cNvSpPr/>
          <p:nvPr/>
        </p:nvSpPr>
        <p:spPr>
          <a:xfrm>
            <a:off x="3703999" y="27154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p:cNvSpPr/>
          <p:nvPr/>
        </p:nvSpPr>
        <p:spPr>
          <a:xfrm>
            <a:off x="3618060" y="280766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p:cNvSpPr/>
          <p:nvPr/>
        </p:nvSpPr>
        <p:spPr>
          <a:xfrm flipH="1" flipV="1">
            <a:off x="2703663" y="271456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flipH="1">
            <a:off x="2789602" y="266803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p:cNvSpPr/>
          <p:nvPr/>
        </p:nvSpPr>
        <p:spPr>
          <a:xfrm flipH="1">
            <a:off x="2942002" y="282043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p:cNvSpPr/>
          <p:nvPr/>
        </p:nvSpPr>
        <p:spPr>
          <a:xfrm flipH="1" flipV="1">
            <a:off x="2856063" y="286696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flipH="1" flipV="1">
            <a:off x="2856062" y="272371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p:cNvSpPr/>
          <p:nvPr/>
        </p:nvSpPr>
        <p:spPr>
          <a:xfrm flipH="1" flipV="1">
            <a:off x="3008462" y="287611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flipH="1">
            <a:off x="2667089" y="266884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Oval 174"/>
          <p:cNvSpPr/>
          <p:nvPr/>
        </p:nvSpPr>
        <p:spPr>
          <a:xfrm flipH="1">
            <a:off x="2819489" y="282124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p:cNvSpPr/>
          <p:nvPr/>
        </p:nvSpPr>
        <p:spPr>
          <a:xfrm flipH="1">
            <a:off x="2581150" y="276110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Oval 176"/>
          <p:cNvSpPr/>
          <p:nvPr/>
        </p:nvSpPr>
        <p:spPr>
          <a:xfrm flipH="1">
            <a:off x="2819488" y="267799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Oval 177"/>
          <p:cNvSpPr/>
          <p:nvPr/>
        </p:nvSpPr>
        <p:spPr>
          <a:xfrm flipH="1">
            <a:off x="2733549" y="277024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Oval 178"/>
          <p:cNvSpPr/>
          <p:nvPr/>
        </p:nvSpPr>
        <p:spPr>
          <a:xfrm flipV="1">
            <a:off x="2900221" y="24826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p:cNvSpPr/>
          <p:nvPr/>
        </p:nvSpPr>
        <p:spPr>
          <a:xfrm>
            <a:off x="2986160" y="243607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Oval 180"/>
          <p:cNvSpPr/>
          <p:nvPr/>
        </p:nvSpPr>
        <p:spPr>
          <a:xfrm>
            <a:off x="3138560" y="258847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Oval 181"/>
          <p:cNvSpPr/>
          <p:nvPr/>
        </p:nvSpPr>
        <p:spPr>
          <a:xfrm flipV="1">
            <a:off x="3052621" y="26350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p:cNvSpPr/>
          <p:nvPr/>
        </p:nvSpPr>
        <p:spPr>
          <a:xfrm flipV="1">
            <a:off x="3052620" y="249175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Oval 184"/>
          <p:cNvSpPr/>
          <p:nvPr/>
        </p:nvSpPr>
        <p:spPr>
          <a:xfrm>
            <a:off x="3138844" y="268889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Oval 185"/>
          <p:cNvSpPr/>
          <p:nvPr/>
        </p:nvSpPr>
        <p:spPr>
          <a:xfrm>
            <a:off x="3016047" y="258929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Oval 186"/>
          <p:cNvSpPr/>
          <p:nvPr/>
        </p:nvSpPr>
        <p:spPr>
          <a:xfrm>
            <a:off x="3146643" y="251709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Oval 187"/>
          <p:cNvSpPr/>
          <p:nvPr/>
        </p:nvSpPr>
        <p:spPr>
          <a:xfrm>
            <a:off x="3016046" y="244603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Oval 188"/>
          <p:cNvSpPr/>
          <p:nvPr/>
        </p:nvSpPr>
        <p:spPr>
          <a:xfrm>
            <a:off x="2930107" y="253829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Oval 189"/>
          <p:cNvSpPr/>
          <p:nvPr/>
        </p:nvSpPr>
        <p:spPr>
          <a:xfrm flipV="1">
            <a:off x="3213104" y="28042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Oval 190"/>
          <p:cNvSpPr/>
          <p:nvPr/>
        </p:nvSpPr>
        <p:spPr>
          <a:xfrm>
            <a:off x="3299043" y="27576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Oval 191"/>
          <p:cNvSpPr/>
          <p:nvPr/>
        </p:nvSpPr>
        <p:spPr>
          <a:xfrm>
            <a:off x="3451443" y="29100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Oval 192"/>
          <p:cNvSpPr/>
          <p:nvPr/>
        </p:nvSpPr>
        <p:spPr>
          <a:xfrm flipV="1">
            <a:off x="3365504" y="29566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Oval 193"/>
          <p:cNvSpPr/>
          <p:nvPr/>
        </p:nvSpPr>
        <p:spPr>
          <a:xfrm flipV="1">
            <a:off x="3365503" y="281335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Oval 194"/>
          <p:cNvSpPr/>
          <p:nvPr/>
        </p:nvSpPr>
        <p:spPr>
          <a:xfrm flipV="1">
            <a:off x="3439410" y="281782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Oval 195"/>
          <p:cNvSpPr/>
          <p:nvPr/>
        </p:nvSpPr>
        <p:spPr>
          <a:xfrm>
            <a:off x="3176530" y="275848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Oval 196"/>
          <p:cNvSpPr/>
          <p:nvPr/>
        </p:nvSpPr>
        <p:spPr>
          <a:xfrm>
            <a:off x="3328930" y="291088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p:cNvSpPr/>
          <p:nvPr/>
        </p:nvSpPr>
        <p:spPr>
          <a:xfrm>
            <a:off x="3090591" y="28507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p:cNvSpPr/>
          <p:nvPr/>
        </p:nvSpPr>
        <p:spPr>
          <a:xfrm>
            <a:off x="3328929" y="276763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p:cNvSpPr/>
          <p:nvPr/>
        </p:nvSpPr>
        <p:spPr>
          <a:xfrm>
            <a:off x="3242990" y="28598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p:cNvSpPr/>
          <p:nvPr/>
        </p:nvSpPr>
        <p:spPr>
          <a:xfrm>
            <a:off x="3170135" y="290235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p:cNvSpPr/>
          <p:nvPr/>
        </p:nvSpPr>
        <p:spPr>
          <a:xfrm>
            <a:off x="3266785" y="294481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p:cNvSpPr/>
          <p:nvPr/>
        </p:nvSpPr>
        <p:spPr>
          <a:xfrm>
            <a:off x="3606422" y="24782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p:cNvSpPr/>
          <p:nvPr/>
        </p:nvSpPr>
        <p:spPr>
          <a:xfrm>
            <a:off x="3713526" y="24965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p:cNvSpPr/>
          <p:nvPr/>
        </p:nvSpPr>
        <p:spPr>
          <a:xfrm>
            <a:off x="3649391" y="255590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Oval 205"/>
          <p:cNvSpPr/>
          <p:nvPr/>
        </p:nvSpPr>
        <p:spPr>
          <a:xfrm>
            <a:off x="3724995" y="258557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Oval 207"/>
          <p:cNvSpPr/>
          <p:nvPr/>
        </p:nvSpPr>
        <p:spPr>
          <a:xfrm>
            <a:off x="3758822" y="26306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p:cNvSpPr/>
          <p:nvPr/>
        </p:nvSpPr>
        <p:spPr>
          <a:xfrm>
            <a:off x="3792688" y="25304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Oval 209"/>
          <p:cNvSpPr/>
          <p:nvPr/>
        </p:nvSpPr>
        <p:spPr>
          <a:xfrm>
            <a:off x="3848740" y="261372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Oval 211"/>
          <p:cNvSpPr/>
          <p:nvPr/>
        </p:nvSpPr>
        <p:spPr>
          <a:xfrm>
            <a:off x="3657473" y="26306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p:cNvSpPr/>
          <p:nvPr/>
        </p:nvSpPr>
        <p:spPr>
          <a:xfrm>
            <a:off x="3332738" y="249531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Oval 216"/>
          <p:cNvSpPr/>
          <p:nvPr/>
        </p:nvSpPr>
        <p:spPr>
          <a:xfrm>
            <a:off x="3758822" y="26306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p:cNvSpPr/>
          <p:nvPr/>
        </p:nvSpPr>
        <p:spPr>
          <a:xfrm>
            <a:off x="3379724" y="24542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Oval 218"/>
          <p:cNvSpPr/>
          <p:nvPr/>
        </p:nvSpPr>
        <p:spPr>
          <a:xfrm>
            <a:off x="3315589" y="251360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p:cNvSpPr/>
          <p:nvPr/>
        </p:nvSpPr>
        <p:spPr>
          <a:xfrm>
            <a:off x="3391193" y="254327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p:cNvSpPr/>
          <p:nvPr/>
        </p:nvSpPr>
        <p:spPr>
          <a:xfrm>
            <a:off x="3425020" y="25883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Oval 221"/>
          <p:cNvSpPr/>
          <p:nvPr/>
        </p:nvSpPr>
        <p:spPr>
          <a:xfrm>
            <a:off x="3458886" y="24881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Oval 222"/>
          <p:cNvSpPr/>
          <p:nvPr/>
        </p:nvSpPr>
        <p:spPr>
          <a:xfrm>
            <a:off x="3514938" y="257142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Oval 223"/>
          <p:cNvSpPr/>
          <p:nvPr/>
        </p:nvSpPr>
        <p:spPr>
          <a:xfrm>
            <a:off x="3323671" y="25883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Oval 224"/>
          <p:cNvSpPr/>
          <p:nvPr/>
        </p:nvSpPr>
        <p:spPr>
          <a:xfrm>
            <a:off x="3485138" y="264771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p:cNvSpPr/>
          <p:nvPr/>
        </p:nvSpPr>
        <p:spPr>
          <a:xfrm>
            <a:off x="2614183" y="26900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Oval 226"/>
          <p:cNvSpPr/>
          <p:nvPr/>
        </p:nvSpPr>
        <p:spPr>
          <a:xfrm>
            <a:off x="2721287" y="270830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8" name="Oval 227"/>
          <p:cNvSpPr/>
          <p:nvPr/>
        </p:nvSpPr>
        <p:spPr>
          <a:xfrm>
            <a:off x="2657152" y="276763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Oval 228"/>
          <p:cNvSpPr/>
          <p:nvPr/>
        </p:nvSpPr>
        <p:spPr>
          <a:xfrm>
            <a:off x="2732756" y="279729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Oval 229"/>
          <p:cNvSpPr/>
          <p:nvPr/>
        </p:nvSpPr>
        <p:spPr>
          <a:xfrm>
            <a:off x="2766583" y="28424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Oval 230"/>
          <p:cNvSpPr/>
          <p:nvPr/>
        </p:nvSpPr>
        <p:spPr>
          <a:xfrm>
            <a:off x="2800449" y="274220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Oval 231"/>
          <p:cNvSpPr/>
          <p:nvPr/>
        </p:nvSpPr>
        <p:spPr>
          <a:xfrm>
            <a:off x="2856501" y="282544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Oval 232"/>
          <p:cNvSpPr/>
          <p:nvPr/>
        </p:nvSpPr>
        <p:spPr>
          <a:xfrm>
            <a:off x="2665234" y="28424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Oval 233"/>
          <p:cNvSpPr/>
          <p:nvPr/>
        </p:nvSpPr>
        <p:spPr>
          <a:xfrm>
            <a:off x="2826701" y="290174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Oval 234"/>
          <p:cNvSpPr/>
          <p:nvPr/>
        </p:nvSpPr>
        <p:spPr>
          <a:xfrm>
            <a:off x="2598299" y="281210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Oval 235"/>
          <p:cNvSpPr/>
          <p:nvPr/>
        </p:nvSpPr>
        <p:spPr>
          <a:xfrm>
            <a:off x="2581150" y="283039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Oval 236"/>
          <p:cNvSpPr/>
          <p:nvPr/>
        </p:nvSpPr>
        <p:spPr>
          <a:xfrm>
            <a:off x="2656754" y="286005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Oval 237"/>
          <p:cNvSpPr/>
          <p:nvPr/>
        </p:nvSpPr>
        <p:spPr>
          <a:xfrm>
            <a:off x="2690581" y="290517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Oval 238"/>
          <p:cNvSpPr/>
          <p:nvPr/>
        </p:nvSpPr>
        <p:spPr>
          <a:xfrm>
            <a:off x="2724447" y="280496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2589232" y="290517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Oval 240"/>
          <p:cNvSpPr/>
          <p:nvPr/>
        </p:nvSpPr>
        <p:spPr>
          <a:xfrm>
            <a:off x="2750699" y="296450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a:off x="3704177" y="26518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Oval 242"/>
          <p:cNvSpPr/>
          <p:nvPr/>
        </p:nvSpPr>
        <p:spPr>
          <a:xfrm>
            <a:off x="3751163" y="261076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Oval 243"/>
          <p:cNvSpPr/>
          <p:nvPr/>
        </p:nvSpPr>
        <p:spPr>
          <a:xfrm>
            <a:off x="3687028" y="267009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Oval 244"/>
          <p:cNvSpPr/>
          <p:nvPr/>
        </p:nvSpPr>
        <p:spPr>
          <a:xfrm>
            <a:off x="3762632" y="269976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Oval 245"/>
          <p:cNvSpPr/>
          <p:nvPr/>
        </p:nvSpPr>
        <p:spPr>
          <a:xfrm>
            <a:off x="3796459" y="27448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Oval 246"/>
          <p:cNvSpPr/>
          <p:nvPr/>
        </p:nvSpPr>
        <p:spPr>
          <a:xfrm>
            <a:off x="3830325" y="264466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Oval 247"/>
          <p:cNvSpPr/>
          <p:nvPr/>
        </p:nvSpPr>
        <p:spPr>
          <a:xfrm>
            <a:off x="3886377" y="272791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3695110" y="27448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Oval 249"/>
          <p:cNvSpPr/>
          <p:nvPr/>
        </p:nvSpPr>
        <p:spPr>
          <a:xfrm>
            <a:off x="3856577" y="28042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a:off x="3151215" y="282957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p:cNvSpPr/>
          <p:nvPr/>
        </p:nvSpPr>
        <p:spPr>
          <a:xfrm>
            <a:off x="3555663" y="277179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3491528" y="283112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p:cNvSpPr/>
          <p:nvPr/>
        </p:nvSpPr>
        <p:spPr>
          <a:xfrm>
            <a:off x="3567132" y="286079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3600959" y="290590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3634825" y="280569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p:cNvSpPr/>
          <p:nvPr/>
        </p:nvSpPr>
        <p:spPr>
          <a:xfrm>
            <a:off x="3102949" y="283401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3499610" y="290590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3631443" y="291437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p:cNvSpPr/>
          <p:nvPr/>
        </p:nvSpPr>
        <p:spPr>
          <a:xfrm>
            <a:off x="4843743" y="2806436"/>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Oval 279"/>
          <p:cNvSpPr/>
          <p:nvPr/>
        </p:nvSpPr>
        <p:spPr>
          <a:xfrm>
            <a:off x="5149982" y="2544674"/>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Oval 281"/>
          <p:cNvSpPr/>
          <p:nvPr/>
        </p:nvSpPr>
        <p:spPr>
          <a:xfrm>
            <a:off x="5152902" y="2832811"/>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p:cNvSpPr/>
          <p:nvPr/>
        </p:nvSpPr>
        <p:spPr>
          <a:xfrm>
            <a:off x="5760954" y="2864561"/>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p:cNvSpPr/>
          <p:nvPr/>
        </p:nvSpPr>
        <p:spPr>
          <a:xfrm>
            <a:off x="5338110" y="2500900"/>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p:cNvSpPr/>
          <p:nvPr/>
        </p:nvSpPr>
        <p:spPr>
          <a:xfrm flipH="1">
            <a:off x="5701352" y="2481601"/>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p:cNvSpPr/>
          <p:nvPr/>
        </p:nvSpPr>
        <p:spPr>
          <a:xfrm>
            <a:off x="4889462" y="2907622"/>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Oval 298"/>
          <p:cNvSpPr/>
          <p:nvPr/>
        </p:nvSpPr>
        <p:spPr>
          <a:xfrm>
            <a:off x="5315250" y="2863625"/>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2" name="Oval 301"/>
          <p:cNvSpPr/>
          <p:nvPr/>
        </p:nvSpPr>
        <p:spPr>
          <a:xfrm>
            <a:off x="4989027" y="2465542"/>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Oval 302"/>
          <p:cNvSpPr/>
          <p:nvPr/>
        </p:nvSpPr>
        <p:spPr>
          <a:xfrm>
            <a:off x="5701352" y="2654772"/>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5" name="Oval 304"/>
          <p:cNvSpPr/>
          <p:nvPr/>
        </p:nvSpPr>
        <p:spPr>
          <a:xfrm>
            <a:off x="5797654" y="2569378"/>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7" name="Oval 306"/>
          <p:cNvSpPr/>
          <p:nvPr/>
        </p:nvSpPr>
        <p:spPr>
          <a:xfrm>
            <a:off x="5544647" y="2895191"/>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8" name="Oval 307"/>
          <p:cNvSpPr/>
          <p:nvPr/>
        </p:nvSpPr>
        <p:spPr>
          <a:xfrm>
            <a:off x="4549247" y="2845896"/>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0" name="Oval 309"/>
          <p:cNvSpPr/>
          <p:nvPr/>
        </p:nvSpPr>
        <p:spPr>
          <a:xfrm>
            <a:off x="4544312" y="2651497"/>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1" name="Oval 310"/>
          <p:cNvSpPr/>
          <p:nvPr/>
        </p:nvSpPr>
        <p:spPr>
          <a:xfrm>
            <a:off x="4605971" y="2467269"/>
            <a:ext cx="59560" cy="57727"/>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Oval 311"/>
          <p:cNvSpPr/>
          <p:nvPr/>
        </p:nvSpPr>
        <p:spPr>
          <a:xfrm>
            <a:off x="4666089" y="2541851"/>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Oval 312"/>
          <p:cNvSpPr/>
          <p:nvPr/>
        </p:nvSpPr>
        <p:spPr>
          <a:xfrm>
            <a:off x="4607812" y="2697170"/>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4" name="Oval 313"/>
          <p:cNvSpPr/>
          <p:nvPr/>
        </p:nvSpPr>
        <p:spPr>
          <a:xfrm>
            <a:off x="4695869" y="2904387"/>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Oval 314"/>
          <p:cNvSpPr/>
          <p:nvPr/>
        </p:nvSpPr>
        <p:spPr>
          <a:xfrm>
            <a:off x="5048587" y="2658886"/>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Frame 39"/>
          <p:cNvSpPr/>
          <p:nvPr/>
        </p:nvSpPr>
        <p:spPr>
          <a:xfrm>
            <a:off x="4344693" y="1953517"/>
            <a:ext cx="1673352" cy="1107739"/>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8" name="Oval 317"/>
          <p:cNvSpPr/>
          <p:nvPr/>
        </p:nvSpPr>
        <p:spPr>
          <a:xfrm flipH="1">
            <a:off x="3614342" y="28080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9" name="Oval 318"/>
          <p:cNvSpPr/>
          <p:nvPr/>
        </p:nvSpPr>
        <p:spPr>
          <a:xfrm flipH="1" flipV="1">
            <a:off x="3680802" y="286375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Oval 319"/>
          <p:cNvSpPr/>
          <p:nvPr/>
        </p:nvSpPr>
        <p:spPr>
          <a:xfrm flipH="1">
            <a:off x="3542709" y="279246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Oval 320"/>
          <p:cNvSpPr/>
          <p:nvPr/>
        </p:nvSpPr>
        <p:spPr>
          <a:xfrm flipH="1">
            <a:off x="3576536" y="283757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2" name="Oval 321"/>
          <p:cNvSpPr/>
          <p:nvPr/>
        </p:nvSpPr>
        <p:spPr>
          <a:xfrm flipH="1">
            <a:off x="3610402" y="273736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Oval 322"/>
          <p:cNvSpPr/>
          <p:nvPr/>
        </p:nvSpPr>
        <p:spPr>
          <a:xfrm flipH="1">
            <a:off x="3666454" y="28206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Oval 323"/>
          <p:cNvSpPr/>
          <p:nvPr/>
        </p:nvSpPr>
        <p:spPr>
          <a:xfrm flipH="1">
            <a:off x="3576536" y="283757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Oval 324"/>
          <p:cNvSpPr/>
          <p:nvPr/>
        </p:nvSpPr>
        <p:spPr>
          <a:xfrm flipH="1">
            <a:off x="3568877" y="281765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6" name="Oval 325"/>
          <p:cNvSpPr/>
          <p:nvPr/>
        </p:nvSpPr>
        <p:spPr>
          <a:xfrm flipH="1">
            <a:off x="3580346" y="290665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7" name="Oval 326"/>
          <p:cNvSpPr/>
          <p:nvPr/>
        </p:nvSpPr>
        <p:spPr>
          <a:xfrm flipH="1">
            <a:off x="3614173" y="295176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Oval 327"/>
          <p:cNvSpPr/>
          <p:nvPr/>
        </p:nvSpPr>
        <p:spPr>
          <a:xfrm flipH="1">
            <a:off x="3648039" y="285155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Frame 33"/>
          <p:cNvSpPr/>
          <p:nvPr/>
        </p:nvSpPr>
        <p:spPr>
          <a:xfrm>
            <a:off x="2372748" y="1953517"/>
            <a:ext cx="1670050" cy="1107739"/>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33" name="Oval 332"/>
          <p:cNvSpPr/>
          <p:nvPr/>
        </p:nvSpPr>
        <p:spPr>
          <a:xfrm>
            <a:off x="6838067" y="2881448"/>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4" name="Oval 333"/>
          <p:cNvSpPr/>
          <p:nvPr/>
        </p:nvSpPr>
        <p:spPr>
          <a:xfrm>
            <a:off x="6687814" y="2522749"/>
            <a:ext cx="91440" cy="91440"/>
          </a:xfrm>
          <a:prstGeom prst="ellipse">
            <a:avLst/>
          </a:prstGeom>
          <a:solidFill>
            <a:srgbClr val="4A452A"/>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Oval 334"/>
          <p:cNvSpPr/>
          <p:nvPr/>
        </p:nvSpPr>
        <p:spPr>
          <a:xfrm>
            <a:off x="6727659" y="2907926"/>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Oval 335"/>
          <p:cNvSpPr/>
          <p:nvPr/>
        </p:nvSpPr>
        <p:spPr>
          <a:xfrm>
            <a:off x="7566105" y="292846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Oval 336"/>
          <p:cNvSpPr/>
          <p:nvPr/>
        </p:nvSpPr>
        <p:spPr>
          <a:xfrm>
            <a:off x="7501037" y="2920056"/>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6969754" y="2653807"/>
            <a:ext cx="91440" cy="91440"/>
          </a:xfrm>
          <a:prstGeom prst="ellipse">
            <a:avLst/>
          </a:prstGeom>
          <a:solidFill>
            <a:srgbClr val="4A452A"/>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p:cNvSpPr/>
          <p:nvPr/>
        </p:nvSpPr>
        <p:spPr>
          <a:xfrm>
            <a:off x="7295513" y="2928467"/>
            <a:ext cx="91440" cy="91440"/>
          </a:xfrm>
          <a:prstGeom prst="ellipse">
            <a:avLst/>
          </a:prstGeom>
          <a:solidFill>
            <a:srgbClr val="4A452A"/>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Oval 339"/>
          <p:cNvSpPr/>
          <p:nvPr/>
        </p:nvSpPr>
        <p:spPr>
          <a:xfrm>
            <a:off x="6779254" y="229104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Oval 340"/>
          <p:cNvSpPr/>
          <p:nvPr/>
        </p:nvSpPr>
        <p:spPr>
          <a:xfrm>
            <a:off x="7151610" y="2360974"/>
            <a:ext cx="60960"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Oval 341"/>
          <p:cNvSpPr/>
          <p:nvPr/>
        </p:nvSpPr>
        <p:spPr>
          <a:xfrm>
            <a:off x="7076041" y="2946166"/>
            <a:ext cx="91440" cy="91440"/>
          </a:xfrm>
          <a:prstGeom prst="ellipse">
            <a:avLst/>
          </a:prstGeom>
          <a:solidFill>
            <a:srgbClr val="4A452A"/>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3" name="Oval 342"/>
          <p:cNvSpPr/>
          <p:nvPr/>
        </p:nvSpPr>
        <p:spPr>
          <a:xfrm>
            <a:off x="7453028" y="278458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Oval 343"/>
          <p:cNvSpPr/>
          <p:nvPr/>
        </p:nvSpPr>
        <p:spPr>
          <a:xfrm>
            <a:off x="6664094" y="2940319"/>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Oval 344"/>
          <p:cNvSpPr/>
          <p:nvPr/>
        </p:nvSpPr>
        <p:spPr>
          <a:xfrm>
            <a:off x="6992039" y="2885482"/>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Oval 345"/>
          <p:cNvSpPr/>
          <p:nvPr/>
        </p:nvSpPr>
        <p:spPr>
          <a:xfrm>
            <a:off x="7168228" y="251760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Oval 346"/>
          <p:cNvSpPr/>
          <p:nvPr/>
        </p:nvSpPr>
        <p:spPr>
          <a:xfrm>
            <a:off x="7371497" y="2878551"/>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Oval 347"/>
          <p:cNvSpPr/>
          <p:nvPr/>
        </p:nvSpPr>
        <p:spPr>
          <a:xfrm>
            <a:off x="6910911" y="2878551"/>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9" name="Oval 348"/>
          <p:cNvSpPr/>
          <p:nvPr/>
        </p:nvSpPr>
        <p:spPr>
          <a:xfrm>
            <a:off x="6552445" y="231525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p:cNvSpPr/>
          <p:nvPr/>
        </p:nvSpPr>
        <p:spPr>
          <a:xfrm>
            <a:off x="7546757" y="3072783"/>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Oval 350"/>
          <p:cNvSpPr/>
          <p:nvPr/>
        </p:nvSpPr>
        <p:spPr>
          <a:xfrm>
            <a:off x="7360818" y="291579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a:off x="6695434" y="2751343"/>
            <a:ext cx="91440" cy="95377"/>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a:off x="7683917" y="2899524"/>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a:off x="6929712" y="2344654"/>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Oval 354"/>
          <p:cNvSpPr/>
          <p:nvPr/>
        </p:nvSpPr>
        <p:spPr>
          <a:xfrm>
            <a:off x="7295513" y="269224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6" name="Oval 355"/>
          <p:cNvSpPr/>
          <p:nvPr/>
        </p:nvSpPr>
        <p:spPr>
          <a:xfrm>
            <a:off x="6569623" y="2788871"/>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Chord 357"/>
          <p:cNvSpPr/>
          <p:nvPr/>
        </p:nvSpPr>
        <p:spPr>
          <a:xfrm rot="5400000">
            <a:off x="660399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9" name="Chord 358"/>
          <p:cNvSpPr/>
          <p:nvPr/>
        </p:nvSpPr>
        <p:spPr>
          <a:xfrm rot="5400000">
            <a:off x="669543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Chord 359"/>
          <p:cNvSpPr/>
          <p:nvPr/>
        </p:nvSpPr>
        <p:spPr>
          <a:xfrm rot="5400000">
            <a:off x="678687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1" name="Chord 360"/>
          <p:cNvSpPr/>
          <p:nvPr/>
        </p:nvSpPr>
        <p:spPr>
          <a:xfrm rot="5400000">
            <a:off x="687831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2" name="Chord 361"/>
          <p:cNvSpPr/>
          <p:nvPr/>
        </p:nvSpPr>
        <p:spPr>
          <a:xfrm rot="5400000">
            <a:off x="696213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Chord 362"/>
          <p:cNvSpPr/>
          <p:nvPr/>
        </p:nvSpPr>
        <p:spPr>
          <a:xfrm rot="5400000">
            <a:off x="705357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4" name="Chord 363"/>
          <p:cNvSpPr/>
          <p:nvPr/>
        </p:nvSpPr>
        <p:spPr>
          <a:xfrm rot="5400000">
            <a:off x="714501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5" name="Chord 364"/>
          <p:cNvSpPr/>
          <p:nvPr/>
        </p:nvSpPr>
        <p:spPr>
          <a:xfrm rot="5400000">
            <a:off x="723645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Chord 365"/>
          <p:cNvSpPr/>
          <p:nvPr/>
        </p:nvSpPr>
        <p:spPr>
          <a:xfrm rot="5400000">
            <a:off x="732789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 name="Chord 368"/>
          <p:cNvSpPr/>
          <p:nvPr/>
        </p:nvSpPr>
        <p:spPr>
          <a:xfrm rot="5400000">
            <a:off x="741721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0" name="Chord 369"/>
          <p:cNvSpPr/>
          <p:nvPr/>
        </p:nvSpPr>
        <p:spPr>
          <a:xfrm rot="5400000">
            <a:off x="750865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Chord 370"/>
          <p:cNvSpPr/>
          <p:nvPr/>
        </p:nvSpPr>
        <p:spPr>
          <a:xfrm rot="5400000">
            <a:off x="760009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3" name="Chord 372"/>
          <p:cNvSpPr/>
          <p:nvPr/>
        </p:nvSpPr>
        <p:spPr>
          <a:xfrm rot="5400000">
            <a:off x="769153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5" name="Chord 374"/>
          <p:cNvSpPr/>
          <p:nvPr/>
        </p:nvSpPr>
        <p:spPr>
          <a:xfrm rot="5400000">
            <a:off x="664209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6" name="Chord 375"/>
          <p:cNvSpPr/>
          <p:nvPr/>
        </p:nvSpPr>
        <p:spPr>
          <a:xfrm rot="5400000">
            <a:off x="673353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Chord 376"/>
          <p:cNvSpPr/>
          <p:nvPr/>
        </p:nvSpPr>
        <p:spPr>
          <a:xfrm rot="5400000">
            <a:off x="682497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8" name="Chord 377"/>
          <p:cNvSpPr/>
          <p:nvPr/>
        </p:nvSpPr>
        <p:spPr>
          <a:xfrm rot="5400000">
            <a:off x="691641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9" name="Chord 378"/>
          <p:cNvSpPr/>
          <p:nvPr/>
        </p:nvSpPr>
        <p:spPr>
          <a:xfrm rot="5400000">
            <a:off x="700023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Chord 379"/>
          <p:cNvSpPr/>
          <p:nvPr/>
        </p:nvSpPr>
        <p:spPr>
          <a:xfrm rot="5400000">
            <a:off x="709167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1" name="Chord 380"/>
          <p:cNvSpPr/>
          <p:nvPr/>
        </p:nvSpPr>
        <p:spPr>
          <a:xfrm rot="5400000">
            <a:off x="718311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2" name="Chord 381"/>
          <p:cNvSpPr/>
          <p:nvPr/>
        </p:nvSpPr>
        <p:spPr>
          <a:xfrm rot="5400000">
            <a:off x="727455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Chord 382"/>
          <p:cNvSpPr/>
          <p:nvPr/>
        </p:nvSpPr>
        <p:spPr>
          <a:xfrm rot="5400000">
            <a:off x="736599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Chord 384"/>
          <p:cNvSpPr/>
          <p:nvPr/>
        </p:nvSpPr>
        <p:spPr>
          <a:xfrm rot="5400000">
            <a:off x="754675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Chord 385"/>
          <p:cNvSpPr/>
          <p:nvPr/>
        </p:nvSpPr>
        <p:spPr>
          <a:xfrm rot="5400000">
            <a:off x="763819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8" name="Oval 387"/>
          <p:cNvSpPr/>
          <p:nvPr/>
        </p:nvSpPr>
        <p:spPr>
          <a:xfrm flipH="1">
            <a:off x="7061194" y="2490974"/>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Oval 388"/>
          <p:cNvSpPr/>
          <p:nvPr/>
        </p:nvSpPr>
        <p:spPr>
          <a:xfrm flipH="1">
            <a:off x="6847834" y="2615097"/>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0" name="Oval 389"/>
          <p:cNvSpPr/>
          <p:nvPr/>
        </p:nvSpPr>
        <p:spPr>
          <a:xfrm flipH="1">
            <a:off x="7356257" y="2573347"/>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Oval 390"/>
          <p:cNvSpPr/>
          <p:nvPr/>
        </p:nvSpPr>
        <p:spPr>
          <a:xfrm flipH="1">
            <a:off x="7680857" y="2521563"/>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Oval 391"/>
          <p:cNvSpPr/>
          <p:nvPr/>
        </p:nvSpPr>
        <p:spPr>
          <a:xfrm flipH="1">
            <a:off x="7501037" y="2385527"/>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7" name="Oval 396"/>
          <p:cNvSpPr/>
          <p:nvPr/>
        </p:nvSpPr>
        <p:spPr>
          <a:xfrm>
            <a:off x="7606944" y="2746743"/>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4" name="Oval 453"/>
          <p:cNvSpPr/>
          <p:nvPr/>
        </p:nvSpPr>
        <p:spPr>
          <a:xfrm rot="2262136" flipH="1">
            <a:off x="6720871" y="5189904"/>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Oval 455"/>
          <p:cNvSpPr/>
          <p:nvPr/>
        </p:nvSpPr>
        <p:spPr>
          <a:xfrm rot="2262136" flipH="1">
            <a:off x="7522379" y="5230463"/>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1" name="Oval 460"/>
          <p:cNvSpPr/>
          <p:nvPr/>
        </p:nvSpPr>
        <p:spPr>
          <a:xfrm rot="2262136" flipH="1">
            <a:off x="6753039" y="5164726"/>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8" name="Oval 467"/>
          <p:cNvSpPr/>
          <p:nvPr/>
        </p:nvSpPr>
        <p:spPr>
          <a:xfrm rot="2262136" flipH="1">
            <a:off x="7093294" y="5222341"/>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9" name="Oval 468"/>
          <p:cNvSpPr/>
          <p:nvPr/>
        </p:nvSpPr>
        <p:spPr>
          <a:xfrm rot="2262136" flipH="1">
            <a:off x="6961161" y="5278928"/>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2" name="Oval 471"/>
          <p:cNvSpPr/>
          <p:nvPr/>
        </p:nvSpPr>
        <p:spPr>
          <a:xfrm rot="2262136" flipH="1">
            <a:off x="7407534" y="5261801"/>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3" name="Oval 472"/>
          <p:cNvSpPr/>
          <p:nvPr/>
        </p:nvSpPr>
        <p:spPr>
          <a:xfrm rot="2262136" flipH="1">
            <a:off x="7345007" y="528589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2" name="Oval 481"/>
          <p:cNvSpPr/>
          <p:nvPr/>
        </p:nvSpPr>
        <p:spPr>
          <a:xfrm rot="2262136" flipH="1">
            <a:off x="6236003" y="527535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4" name="Oval 483"/>
          <p:cNvSpPr/>
          <p:nvPr/>
        </p:nvSpPr>
        <p:spPr>
          <a:xfrm rot="2262136" flipH="1">
            <a:off x="6162148" y="525344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5" name="Oval 484"/>
          <p:cNvSpPr/>
          <p:nvPr/>
        </p:nvSpPr>
        <p:spPr>
          <a:xfrm rot="2262136" flipH="1">
            <a:off x="6313657" y="526625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6" name="Oval 485"/>
          <p:cNvSpPr/>
          <p:nvPr/>
        </p:nvSpPr>
        <p:spPr>
          <a:xfrm rot="2262136" flipH="1">
            <a:off x="6410221" y="5295676"/>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7" name="Oval 486"/>
          <p:cNvSpPr/>
          <p:nvPr/>
        </p:nvSpPr>
        <p:spPr>
          <a:xfrm rot="2262136" flipH="1">
            <a:off x="6788322" y="519511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9" name="Oval 488"/>
          <p:cNvSpPr/>
          <p:nvPr/>
        </p:nvSpPr>
        <p:spPr>
          <a:xfrm rot="2262136" flipH="1">
            <a:off x="6452816" y="5289125"/>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1" name="Oval 490"/>
          <p:cNvSpPr/>
          <p:nvPr/>
        </p:nvSpPr>
        <p:spPr>
          <a:xfrm rot="2262136" flipH="1">
            <a:off x="6567284" y="527643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2" name="Oval 491"/>
          <p:cNvSpPr/>
          <p:nvPr/>
        </p:nvSpPr>
        <p:spPr>
          <a:xfrm rot="2262136" flipH="1">
            <a:off x="6563988" y="528589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3" name="Oval 492"/>
          <p:cNvSpPr/>
          <p:nvPr/>
        </p:nvSpPr>
        <p:spPr>
          <a:xfrm rot="2262136" flipH="1">
            <a:off x="6647295" y="5248818"/>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5" name="Oval 494"/>
          <p:cNvSpPr/>
          <p:nvPr/>
        </p:nvSpPr>
        <p:spPr>
          <a:xfrm rot="2262136" flipH="1">
            <a:off x="6630659" y="527640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6" name="Oval 495"/>
          <p:cNvSpPr/>
          <p:nvPr/>
        </p:nvSpPr>
        <p:spPr>
          <a:xfrm rot="2262136" flipH="1">
            <a:off x="6712185" y="526068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7" name="Oval 496"/>
          <p:cNvSpPr/>
          <p:nvPr/>
        </p:nvSpPr>
        <p:spPr>
          <a:xfrm rot="2262136" flipH="1">
            <a:off x="6536499" y="524001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8" name="Oval 497"/>
          <p:cNvSpPr/>
          <p:nvPr/>
        </p:nvSpPr>
        <p:spPr>
          <a:xfrm rot="2262136" flipH="1">
            <a:off x="6538062" y="519729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9" name="Oval 498"/>
          <p:cNvSpPr/>
          <p:nvPr/>
        </p:nvSpPr>
        <p:spPr>
          <a:xfrm rot="2262136" flipH="1">
            <a:off x="6635349" y="520697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0" name="Oval 499"/>
          <p:cNvSpPr/>
          <p:nvPr/>
        </p:nvSpPr>
        <p:spPr>
          <a:xfrm rot="2262136" flipH="1">
            <a:off x="6738610" y="525792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1" name="Oval 500"/>
          <p:cNvSpPr/>
          <p:nvPr/>
        </p:nvSpPr>
        <p:spPr>
          <a:xfrm rot="2262136" flipH="1">
            <a:off x="6862788" y="528006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2" name="Oval 501"/>
          <p:cNvSpPr/>
          <p:nvPr/>
        </p:nvSpPr>
        <p:spPr>
          <a:xfrm rot="2262136" flipH="1">
            <a:off x="6838835" y="528183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3" name="Oval 502"/>
          <p:cNvSpPr/>
          <p:nvPr/>
        </p:nvSpPr>
        <p:spPr>
          <a:xfrm rot="2262136" flipH="1">
            <a:off x="6840398" y="523910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4" name="Oval 503"/>
          <p:cNvSpPr/>
          <p:nvPr/>
        </p:nvSpPr>
        <p:spPr>
          <a:xfrm rot="2262136" flipH="1">
            <a:off x="6937685" y="524879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6" name="Oval 505"/>
          <p:cNvSpPr/>
          <p:nvPr/>
        </p:nvSpPr>
        <p:spPr>
          <a:xfrm rot="2262136" flipH="1">
            <a:off x="7098411" y="5292919"/>
            <a:ext cx="45719"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7" name="Oval 506"/>
          <p:cNvSpPr/>
          <p:nvPr/>
        </p:nvSpPr>
        <p:spPr>
          <a:xfrm rot="2262136" flipH="1">
            <a:off x="7017299" y="5289494"/>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8" name="Oval 507"/>
          <p:cNvSpPr/>
          <p:nvPr/>
        </p:nvSpPr>
        <p:spPr>
          <a:xfrm rot="2262136" flipH="1">
            <a:off x="7094146" y="5284534"/>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2" name="Oval 511"/>
          <p:cNvSpPr/>
          <p:nvPr/>
        </p:nvSpPr>
        <p:spPr>
          <a:xfrm rot="2262136" flipH="1">
            <a:off x="7263209" y="526628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3" name="Oval 512"/>
          <p:cNvSpPr/>
          <p:nvPr/>
        </p:nvSpPr>
        <p:spPr>
          <a:xfrm rot="2262136" flipH="1">
            <a:off x="7213594" y="529222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4" name="Oval 513"/>
          <p:cNvSpPr/>
          <p:nvPr/>
        </p:nvSpPr>
        <p:spPr>
          <a:xfrm rot="2262136" flipH="1">
            <a:off x="7249879" y="528859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5" name="Oval 514"/>
          <p:cNvSpPr/>
          <p:nvPr/>
        </p:nvSpPr>
        <p:spPr>
          <a:xfrm rot="2262136" flipH="1">
            <a:off x="7326103" y="523473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6" name="Oval 515"/>
          <p:cNvSpPr/>
          <p:nvPr/>
        </p:nvSpPr>
        <p:spPr>
          <a:xfrm rot="2262136" flipH="1">
            <a:off x="7152413" y="525747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7" name="Oval 516"/>
          <p:cNvSpPr/>
          <p:nvPr/>
        </p:nvSpPr>
        <p:spPr>
          <a:xfrm rot="2262136" flipH="1">
            <a:off x="7153976" y="5214754"/>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8" name="Oval 517"/>
          <p:cNvSpPr/>
          <p:nvPr/>
        </p:nvSpPr>
        <p:spPr>
          <a:xfrm rot="2262136" flipH="1">
            <a:off x="7251263" y="522444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9" name="Oval 518"/>
          <p:cNvSpPr/>
          <p:nvPr/>
        </p:nvSpPr>
        <p:spPr>
          <a:xfrm rot="2262136" flipH="1">
            <a:off x="7565232" y="522137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1" name="Oval 520"/>
          <p:cNvSpPr/>
          <p:nvPr/>
        </p:nvSpPr>
        <p:spPr>
          <a:xfrm rot="2262136" flipH="1">
            <a:off x="7435211" y="527022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2" name="Oval 521"/>
          <p:cNvSpPr/>
          <p:nvPr/>
        </p:nvSpPr>
        <p:spPr>
          <a:xfrm rot="2262136" flipH="1">
            <a:off x="7456312" y="5256572"/>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3" name="Oval 522"/>
          <p:cNvSpPr/>
          <p:nvPr/>
        </p:nvSpPr>
        <p:spPr>
          <a:xfrm rot="2262136" flipH="1">
            <a:off x="7553599" y="5266258"/>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4" name="Oval 523"/>
          <p:cNvSpPr/>
          <p:nvPr/>
        </p:nvSpPr>
        <p:spPr>
          <a:xfrm rot="2262136" flipH="1">
            <a:off x="6865668" y="5251462"/>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5" name="Oval 524"/>
          <p:cNvSpPr/>
          <p:nvPr/>
        </p:nvSpPr>
        <p:spPr>
          <a:xfrm rot="2262136" flipH="1">
            <a:off x="6168347" y="5197205"/>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9" name="Oval 528"/>
          <p:cNvSpPr/>
          <p:nvPr/>
        </p:nvSpPr>
        <p:spPr>
          <a:xfrm rot="2262136" flipH="1">
            <a:off x="6386839" y="526667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0" name="Oval 529"/>
          <p:cNvSpPr/>
          <p:nvPr/>
        </p:nvSpPr>
        <p:spPr>
          <a:xfrm rot="2262136" flipH="1">
            <a:off x="6275292" y="5217749"/>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1" name="Oval 530"/>
          <p:cNvSpPr/>
          <p:nvPr/>
        </p:nvSpPr>
        <p:spPr>
          <a:xfrm rot="2262136" flipH="1">
            <a:off x="6316145" y="521194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2" name="Oval 531"/>
          <p:cNvSpPr/>
          <p:nvPr/>
        </p:nvSpPr>
        <p:spPr>
          <a:xfrm rot="2262136" flipH="1">
            <a:off x="6275293" y="5170964"/>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4" name="Oval 533"/>
          <p:cNvSpPr/>
          <p:nvPr/>
        </p:nvSpPr>
        <p:spPr>
          <a:xfrm rot="2262136" flipH="1">
            <a:off x="6428042" y="5217167"/>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5" name="Oval 534"/>
          <p:cNvSpPr/>
          <p:nvPr/>
        </p:nvSpPr>
        <p:spPr>
          <a:xfrm rot="2262136" flipH="1">
            <a:off x="6414995" y="517890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6" name="Oval 535"/>
          <p:cNvSpPr/>
          <p:nvPr/>
        </p:nvSpPr>
        <p:spPr>
          <a:xfrm rot="2262136" flipH="1">
            <a:off x="6476370" y="521684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7" name="Oval 536"/>
          <p:cNvSpPr/>
          <p:nvPr/>
        </p:nvSpPr>
        <p:spPr>
          <a:xfrm rot="2262136" flipH="1">
            <a:off x="6468545" y="521511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8" name="Oval 537"/>
          <p:cNvSpPr/>
          <p:nvPr/>
        </p:nvSpPr>
        <p:spPr>
          <a:xfrm rot="2262136" flipH="1">
            <a:off x="6443090" y="5188272"/>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9" name="Oval 538"/>
          <p:cNvSpPr/>
          <p:nvPr/>
        </p:nvSpPr>
        <p:spPr>
          <a:xfrm rot="2262136" flipH="1">
            <a:off x="6567395" y="518208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1" name="Oval 540"/>
          <p:cNvSpPr/>
          <p:nvPr/>
        </p:nvSpPr>
        <p:spPr>
          <a:xfrm rot="2262136" flipH="1">
            <a:off x="6620044" y="521103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3" name="Oval 542"/>
          <p:cNvSpPr/>
          <p:nvPr/>
        </p:nvSpPr>
        <p:spPr>
          <a:xfrm rot="2262136" flipH="1">
            <a:off x="6686466" y="517168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4" name="Oval 543"/>
          <p:cNvSpPr/>
          <p:nvPr/>
        </p:nvSpPr>
        <p:spPr>
          <a:xfrm rot="2262136" flipH="1">
            <a:off x="7355621" y="529084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5" name="Oval 544"/>
          <p:cNvSpPr/>
          <p:nvPr/>
        </p:nvSpPr>
        <p:spPr>
          <a:xfrm rot="2262136" flipH="1">
            <a:off x="6891207" y="5188427"/>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6" name="Oval 545"/>
          <p:cNvSpPr/>
          <p:nvPr/>
        </p:nvSpPr>
        <p:spPr>
          <a:xfrm rot="2262136" flipH="1">
            <a:off x="6933622" y="5186684"/>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7" name="Oval 546"/>
          <p:cNvSpPr/>
          <p:nvPr/>
        </p:nvSpPr>
        <p:spPr>
          <a:xfrm rot="2262136" flipH="1">
            <a:off x="7030909" y="519637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8" name="Oval 547"/>
          <p:cNvSpPr/>
          <p:nvPr/>
        </p:nvSpPr>
        <p:spPr>
          <a:xfrm rot="2262136" flipH="1">
            <a:off x="7057718" y="518118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9" name="Oval 548"/>
          <p:cNvSpPr/>
          <p:nvPr/>
        </p:nvSpPr>
        <p:spPr>
          <a:xfrm rot="2262136" flipH="1">
            <a:off x="7086022" y="518986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0" name="Oval 549"/>
          <p:cNvSpPr/>
          <p:nvPr/>
        </p:nvSpPr>
        <p:spPr>
          <a:xfrm rot="2262136" flipH="1">
            <a:off x="7183309" y="519954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2" name="Oval 551"/>
          <p:cNvSpPr/>
          <p:nvPr/>
        </p:nvSpPr>
        <p:spPr>
          <a:xfrm rot="2262136" flipH="1">
            <a:off x="7319641" y="517938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4" name="Oval 553"/>
          <p:cNvSpPr/>
          <p:nvPr/>
        </p:nvSpPr>
        <p:spPr>
          <a:xfrm rot="2262136" flipH="1">
            <a:off x="7306942" y="5217169"/>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5" name="Oval 554"/>
          <p:cNvSpPr/>
          <p:nvPr/>
        </p:nvSpPr>
        <p:spPr>
          <a:xfrm rot="2262136" flipH="1">
            <a:off x="7244415" y="524125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8" name="Oval 557"/>
          <p:cNvSpPr/>
          <p:nvPr/>
        </p:nvSpPr>
        <p:spPr>
          <a:xfrm rot="2262136" flipH="1">
            <a:off x="6309808" y="5293021"/>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9" name="Oval 558"/>
          <p:cNvSpPr/>
          <p:nvPr/>
        </p:nvSpPr>
        <p:spPr>
          <a:xfrm rot="2262136" flipH="1">
            <a:off x="6350661" y="528721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0" name="Oval 559"/>
          <p:cNvSpPr/>
          <p:nvPr/>
        </p:nvSpPr>
        <p:spPr>
          <a:xfrm rot="2262136" flipH="1">
            <a:off x="6309809" y="5246236"/>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1" name="Oval 560"/>
          <p:cNvSpPr/>
          <p:nvPr/>
        </p:nvSpPr>
        <p:spPr>
          <a:xfrm rot="2262136" flipH="1">
            <a:off x="6352224" y="524449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2" name="Oval 561"/>
          <p:cNvSpPr/>
          <p:nvPr/>
        </p:nvSpPr>
        <p:spPr>
          <a:xfrm rot="2262136" flipH="1">
            <a:off x="6462558" y="5292439"/>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3" name="Oval 562"/>
          <p:cNvSpPr/>
          <p:nvPr/>
        </p:nvSpPr>
        <p:spPr>
          <a:xfrm rot="2262136" flipH="1">
            <a:off x="6449511" y="525417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4" name="Oval 563"/>
          <p:cNvSpPr/>
          <p:nvPr/>
        </p:nvSpPr>
        <p:spPr>
          <a:xfrm rot="2262136" flipH="1">
            <a:off x="6539460" y="5269967"/>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5" name="Oval 564"/>
          <p:cNvSpPr/>
          <p:nvPr/>
        </p:nvSpPr>
        <p:spPr>
          <a:xfrm rot="2262136" flipH="1">
            <a:off x="6503061" y="529039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6" name="Oval 565"/>
          <p:cNvSpPr/>
          <p:nvPr/>
        </p:nvSpPr>
        <p:spPr>
          <a:xfrm rot="2262136" flipH="1">
            <a:off x="6504624" y="5247670"/>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7" name="Oval 566"/>
          <p:cNvSpPr/>
          <p:nvPr/>
        </p:nvSpPr>
        <p:spPr>
          <a:xfrm rot="2262136" flipH="1">
            <a:off x="6601911" y="525735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8" name="Oval 567"/>
          <p:cNvSpPr/>
          <p:nvPr/>
        </p:nvSpPr>
        <p:spPr>
          <a:xfrm rot="2262136" flipH="1">
            <a:off x="6350662" y="517296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9" name="Oval 568"/>
          <p:cNvSpPr/>
          <p:nvPr/>
        </p:nvSpPr>
        <p:spPr>
          <a:xfrm rot="2262136" flipH="1">
            <a:off x="6692888" y="5276864"/>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0" name="Oval 569"/>
          <p:cNvSpPr/>
          <p:nvPr/>
        </p:nvSpPr>
        <p:spPr>
          <a:xfrm rot="2262136" flipH="1">
            <a:off x="6806960" y="5289488"/>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1" name="Oval 570"/>
          <p:cNvSpPr/>
          <p:nvPr/>
        </p:nvSpPr>
        <p:spPr>
          <a:xfrm rot="2262136" flipH="1">
            <a:off x="6738243" y="5237198"/>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2" name="Oval 571"/>
          <p:cNvSpPr/>
          <p:nvPr/>
        </p:nvSpPr>
        <p:spPr>
          <a:xfrm rot="2262136" flipH="1">
            <a:off x="6837093" y="5204163"/>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3" name="Oval 572"/>
          <p:cNvSpPr/>
          <p:nvPr/>
        </p:nvSpPr>
        <p:spPr>
          <a:xfrm rot="2262136" flipH="1">
            <a:off x="6925722" y="5222462"/>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4" name="Oval 573"/>
          <p:cNvSpPr/>
          <p:nvPr/>
        </p:nvSpPr>
        <p:spPr>
          <a:xfrm rot="2262136" flipH="1">
            <a:off x="6968138" y="526195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5" name="Oval 574"/>
          <p:cNvSpPr/>
          <p:nvPr/>
        </p:nvSpPr>
        <p:spPr>
          <a:xfrm rot="2262136" flipH="1">
            <a:off x="7065425" y="527164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6" name="Oval 575"/>
          <p:cNvSpPr/>
          <p:nvPr/>
        </p:nvSpPr>
        <p:spPr>
          <a:xfrm rot="2262136" flipH="1">
            <a:off x="7162617" y="522164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7" name="Oval 576"/>
          <p:cNvSpPr/>
          <p:nvPr/>
        </p:nvSpPr>
        <p:spPr>
          <a:xfrm rot="2262136" flipH="1">
            <a:off x="7120538" y="526513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8" name="Oval 577"/>
          <p:cNvSpPr/>
          <p:nvPr/>
        </p:nvSpPr>
        <p:spPr>
          <a:xfrm rot="2262136" flipH="1">
            <a:off x="7217825" y="527481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9" name="Oval 578"/>
          <p:cNvSpPr/>
          <p:nvPr/>
        </p:nvSpPr>
        <p:spPr>
          <a:xfrm rot="2262136" flipH="1">
            <a:off x="7051821" y="5212843"/>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0" name="Oval 579"/>
          <p:cNvSpPr/>
          <p:nvPr/>
        </p:nvSpPr>
        <p:spPr>
          <a:xfrm rot="2262136" flipH="1">
            <a:off x="7376264" y="522282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1" name="Oval 580"/>
          <p:cNvSpPr/>
          <p:nvPr/>
        </p:nvSpPr>
        <p:spPr>
          <a:xfrm rot="2262136" flipH="1">
            <a:off x="7453007" y="522162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3" name="Oval 582"/>
          <p:cNvSpPr/>
          <p:nvPr/>
        </p:nvSpPr>
        <p:spPr>
          <a:xfrm rot="2262136" flipH="1">
            <a:off x="7592489" y="5259143"/>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4" name="Oval 583"/>
          <p:cNvSpPr/>
          <p:nvPr/>
        </p:nvSpPr>
        <p:spPr>
          <a:xfrm rot="2262136" flipH="1">
            <a:off x="7484561" y="517848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5" name="Oval 584"/>
          <p:cNvSpPr/>
          <p:nvPr/>
        </p:nvSpPr>
        <p:spPr>
          <a:xfrm rot="2262136" flipH="1">
            <a:off x="7174458" y="5204458"/>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6" name="Oval 585"/>
          <p:cNvSpPr/>
          <p:nvPr/>
        </p:nvSpPr>
        <p:spPr>
          <a:xfrm rot="2262136">
            <a:off x="7227695" y="5206677"/>
            <a:ext cx="107627" cy="5029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7" name="Oval 586"/>
          <p:cNvSpPr/>
          <p:nvPr/>
        </p:nvSpPr>
        <p:spPr>
          <a:xfrm rot="2262136" flipH="1">
            <a:off x="7264718" y="5206953"/>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9" name="Oval 588"/>
          <p:cNvSpPr/>
          <p:nvPr/>
        </p:nvSpPr>
        <p:spPr>
          <a:xfrm rot="2262136" flipH="1">
            <a:off x="6995665" y="523396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0" name="Oval 589"/>
          <p:cNvSpPr/>
          <p:nvPr/>
        </p:nvSpPr>
        <p:spPr>
          <a:xfrm rot="2262136" flipH="1">
            <a:off x="7363568" y="5173918"/>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1" name="Oval 590"/>
          <p:cNvSpPr/>
          <p:nvPr/>
        </p:nvSpPr>
        <p:spPr>
          <a:xfrm rot="2262136" flipH="1" flipV="1">
            <a:off x="7445659" y="5188157"/>
            <a:ext cx="103534"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2" name="Oval 591"/>
          <p:cNvSpPr/>
          <p:nvPr/>
        </p:nvSpPr>
        <p:spPr>
          <a:xfrm rot="2262136" flipH="1">
            <a:off x="7417118" y="521013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4" name="Oval 593"/>
          <p:cNvSpPr/>
          <p:nvPr/>
        </p:nvSpPr>
        <p:spPr>
          <a:xfrm rot="2262136" flipH="1">
            <a:off x="7515968" y="517709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8" name="Oval 597"/>
          <p:cNvSpPr/>
          <p:nvPr/>
        </p:nvSpPr>
        <p:spPr>
          <a:xfrm rot="2262136" flipH="1">
            <a:off x="7635619" y="5280688"/>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9" name="Oval 598"/>
          <p:cNvSpPr/>
          <p:nvPr/>
        </p:nvSpPr>
        <p:spPr>
          <a:xfrm rot="2262136" flipH="1">
            <a:off x="7681207" y="529246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0" name="Oval 599"/>
          <p:cNvSpPr/>
          <p:nvPr/>
        </p:nvSpPr>
        <p:spPr>
          <a:xfrm rot="2262136" flipH="1">
            <a:off x="7662439" y="5322091"/>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1" name="Oval 600"/>
          <p:cNvSpPr/>
          <p:nvPr/>
        </p:nvSpPr>
        <p:spPr>
          <a:xfrm rot="2262136" flipH="1">
            <a:off x="7180179" y="5235740"/>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5" name="Oval 604"/>
          <p:cNvSpPr/>
          <p:nvPr/>
        </p:nvSpPr>
        <p:spPr>
          <a:xfrm rot="2262136" flipH="1">
            <a:off x="7302216" y="5195570"/>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8" name="Oval 607"/>
          <p:cNvSpPr/>
          <p:nvPr/>
        </p:nvSpPr>
        <p:spPr>
          <a:xfrm rot="2262136" flipH="1">
            <a:off x="7515039" y="5299736"/>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0" name="Oval 609"/>
          <p:cNvSpPr/>
          <p:nvPr/>
        </p:nvSpPr>
        <p:spPr>
          <a:xfrm rot="2262136" flipH="1">
            <a:off x="7481436" y="526895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2" name="Oval 611"/>
          <p:cNvSpPr/>
          <p:nvPr/>
        </p:nvSpPr>
        <p:spPr>
          <a:xfrm rot="2262136" flipH="1">
            <a:off x="7444676" y="5289383"/>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8" name="Oval 627"/>
          <p:cNvSpPr/>
          <p:nvPr/>
        </p:nvSpPr>
        <p:spPr>
          <a:xfrm rot="2262136" flipH="1">
            <a:off x="7585044" y="525747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9" name="Oval 628"/>
          <p:cNvSpPr/>
          <p:nvPr/>
        </p:nvSpPr>
        <p:spPr>
          <a:xfrm rot="2262136" flipH="1">
            <a:off x="6234439" y="519230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3" name="Oval 632"/>
          <p:cNvSpPr/>
          <p:nvPr/>
        </p:nvSpPr>
        <p:spPr>
          <a:xfrm rot="2262136" flipH="1">
            <a:off x="7271672" y="5183956"/>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4" name="Oval 633"/>
          <p:cNvSpPr/>
          <p:nvPr/>
        </p:nvSpPr>
        <p:spPr>
          <a:xfrm rot="2262136" flipH="1">
            <a:off x="6180112" y="5293260"/>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5" name="Oval 634"/>
          <p:cNvSpPr/>
          <p:nvPr/>
        </p:nvSpPr>
        <p:spPr>
          <a:xfrm rot="2262136" flipH="1">
            <a:off x="6188850" y="519459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7" name="Oval 636"/>
          <p:cNvSpPr/>
          <p:nvPr/>
        </p:nvSpPr>
        <p:spPr>
          <a:xfrm rot="2262136" flipH="1">
            <a:off x="6229703" y="527529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4" name="Oval 643"/>
          <p:cNvSpPr/>
          <p:nvPr/>
        </p:nvSpPr>
        <p:spPr>
          <a:xfrm rot="2262136" flipH="1">
            <a:off x="6227091" y="5229016"/>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6" name="Oval 645"/>
          <p:cNvSpPr/>
          <p:nvPr/>
        </p:nvSpPr>
        <p:spPr>
          <a:xfrm rot="2262136" flipH="1">
            <a:off x="6267727" y="522678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8" name="Oval 647"/>
          <p:cNvSpPr/>
          <p:nvPr/>
        </p:nvSpPr>
        <p:spPr>
          <a:xfrm rot="2262136" flipH="1">
            <a:off x="6136866" y="524920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9" name="Oval 648"/>
          <p:cNvSpPr/>
          <p:nvPr/>
        </p:nvSpPr>
        <p:spPr>
          <a:xfrm rot="2262136" flipH="1">
            <a:off x="6468906" y="519947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1" name="Oval 650"/>
          <p:cNvSpPr/>
          <p:nvPr/>
        </p:nvSpPr>
        <p:spPr>
          <a:xfrm rot="2262136" flipH="1">
            <a:off x="6608065" y="522234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2" name="Oval 651"/>
          <p:cNvSpPr/>
          <p:nvPr/>
        </p:nvSpPr>
        <p:spPr>
          <a:xfrm rot="2262136" flipH="1">
            <a:off x="6705352" y="523202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3" name="Oval 652"/>
          <p:cNvSpPr/>
          <p:nvPr/>
        </p:nvSpPr>
        <p:spPr>
          <a:xfrm rot="2262136" flipH="1">
            <a:off x="6643348" y="518917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5" name="Oval 654"/>
          <p:cNvSpPr/>
          <p:nvPr/>
        </p:nvSpPr>
        <p:spPr>
          <a:xfrm rot="2262136" flipH="1">
            <a:off x="6261819" y="530403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6" name="Oval 655"/>
          <p:cNvSpPr/>
          <p:nvPr/>
        </p:nvSpPr>
        <p:spPr>
          <a:xfrm rot="2262136" flipH="1">
            <a:off x="6369367" y="5309143"/>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9" name="Oval 658"/>
          <p:cNvSpPr/>
          <p:nvPr/>
        </p:nvSpPr>
        <p:spPr>
          <a:xfrm rot="2262136" flipH="1">
            <a:off x="6505910" y="518962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0" name="Oval 659"/>
          <p:cNvSpPr/>
          <p:nvPr/>
        </p:nvSpPr>
        <p:spPr>
          <a:xfrm rot="2262136" flipH="1">
            <a:off x="7399226" y="519140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1" name="Oval 660"/>
          <p:cNvSpPr/>
          <p:nvPr/>
        </p:nvSpPr>
        <p:spPr>
          <a:xfrm rot="2262136" flipH="1">
            <a:off x="6465057" y="5226239"/>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2" name="Oval 661"/>
          <p:cNvSpPr/>
          <p:nvPr/>
        </p:nvSpPr>
        <p:spPr>
          <a:xfrm rot="2262136" flipH="1">
            <a:off x="6845694" y="516953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3" name="Oval 662"/>
          <p:cNvSpPr/>
          <p:nvPr/>
        </p:nvSpPr>
        <p:spPr>
          <a:xfrm rot="2262136" flipH="1">
            <a:off x="6116529" y="5284212"/>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5" name="Oval 664"/>
          <p:cNvSpPr/>
          <p:nvPr/>
        </p:nvSpPr>
        <p:spPr>
          <a:xfrm rot="2262136" flipH="1">
            <a:off x="6617807" y="5225657"/>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6" name="Oval 665"/>
          <p:cNvSpPr/>
          <p:nvPr/>
        </p:nvSpPr>
        <p:spPr>
          <a:xfrm rot="2262136" flipH="1">
            <a:off x="6604760" y="518739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7" name="Oval 666"/>
          <p:cNvSpPr/>
          <p:nvPr/>
        </p:nvSpPr>
        <p:spPr>
          <a:xfrm rot="2262136" flipH="1">
            <a:off x="6666135" y="522533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8" name="Oval 667"/>
          <p:cNvSpPr/>
          <p:nvPr/>
        </p:nvSpPr>
        <p:spPr>
          <a:xfrm rot="2262136" flipH="1">
            <a:off x="6658310" y="522360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3" name="Oval 672"/>
          <p:cNvSpPr/>
          <p:nvPr/>
        </p:nvSpPr>
        <p:spPr>
          <a:xfrm rot="2262136" flipH="1">
            <a:off x="7651767" y="5235425"/>
            <a:ext cx="49232" cy="8994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6" name="Oval 675"/>
          <p:cNvSpPr/>
          <p:nvPr/>
        </p:nvSpPr>
        <p:spPr>
          <a:xfrm rot="2262136" flipH="1">
            <a:off x="6785484" y="5283489"/>
            <a:ext cx="103534" cy="55722"/>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7" name="Oval 676"/>
          <p:cNvSpPr/>
          <p:nvPr/>
        </p:nvSpPr>
        <p:spPr>
          <a:xfrm rot="2262136" flipH="1">
            <a:off x="7679330" y="5246649"/>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8" name="Oval 677"/>
          <p:cNvSpPr/>
          <p:nvPr/>
        </p:nvSpPr>
        <p:spPr>
          <a:xfrm rot="2262136" flipH="1">
            <a:off x="7722060" y="5250205"/>
            <a:ext cx="45719" cy="8994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0" name="Oval 679"/>
          <p:cNvSpPr/>
          <p:nvPr/>
        </p:nvSpPr>
        <p:spPr>
          <a:xfrm rot="2262136" flipH="1">
            <a:off x="6764420" y="5293372"/>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2" name="Oval 681"/>
          <p:cNvSpPr/>
          <p:nvPr/>
        </p:nvSpPr>
        <p:spPr>
          <a:xfrm rot="2262136" flipH="1">
            <a:off x="7608790" y="5172909"/>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7" name="Oval 686"/>
          <p:cNvSpPr/>
          <p:nvPr/>
        </p:nvSpPr>
        <p:spPr>
          <a:xfrm rot="2262136" flipH="1">
            <a:off x="7447156" y="5223821"/>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1" name="Oval 690"/>
          <p:cNvSpPr/>
          <p:nvPr/>
        </p:nvSpPr>
        <p:spPr>
          <a:xfrm rot="2262136" flipH="1">
            <a:off x="7500839" y="5288543"/>
            <a:ext cx="45719" cy="8994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5" name="Oval 694"/>
          <p:cNvSpPr/>
          <p:nvPr/>
        </p:nvSpPr>
        <p:spPr>
          <a:xfrm rot="2262136" flipH="1">
            <a:off x="7611281" y="528613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6" name="Oval 695"/>
          <p:cNvSpPr/>
          <p:nvPr/>
        </p:nvSpPr>
        <p:spPr>
          <a:xfrm rot="2262136" flipH="1">
            <a:off x="7606066" y="519381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7" name="Oval 696"/>
          <p:cNvSpPr/>
          <p:nvPr/>
        </p:nvSpPr>
        <p:spPr>
          <a:xfrm rot="2262136" flipH="1">
            <a:off x="6998920" y="5179811"/>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Rectangle 445"/>
          <p:cNvSpPr/>
          <p:nvPr/>
        </p:nvSpPr>
        <p:spPr>
          <a:xfrm>
            <a:off x="6118871" y="4682199"/>
            <a:ext cx="1646639" cy="267592"/>
          </a:xfrm>
          <a:prstGeom prst="rect">
            <a:avLst/>
          </a:prstGeom>
          <a:solidFill>
            <a:schemeClr val="tx1">
              <a:lumMod val="85000"/>
              <a:lumOff val="15000"/>
            </a:schemeClr>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1" name="Oval 720"/>
          <p:cNvSpPr/>
          <p:nvPr/>
        </p:nvSpPr>
        <p:spPr>
          <a:xfrm rot="2262136" flipH="1">
            <a:off x="7574503" y="5186437"/>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2" name="Oval 721"/>
          <p:cNvSpPr/>
          <p:nvPr/>
        </p:nvSpPr>
        <p:spPr>
          <a:xfrm rot="2262136" flipH="1">
            <a:off x="7594315" y="522254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3" name="Oval 722"/>
          <p:cNvSpPr/>
          <p:nvPr/>
        </p:nvSpPr>
        <p:spPr>
          <a:xfrm rot="2262136" flipH="1">
            <a:off x="7560989" y="5169837"/>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4" name="Oval 723"/>
          <p:cNvSpPr/>
          <p:nvPr/>
        </p:nvSpPr>
        <p:spPr>
          <a:xfrm rot="2262136" flipH="1">
            <a:off x="7436566" y="5206051"/>
            <a:ext cx="45719" cy="8994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5" name="Oval 724"/>
          <p:cNvSpPr/>
          <p:nvPr/>
        </p:nvSpPr>
        <p:spPr>
          <a:xfrm rot="2262136" flipH="1">
            <a:off x="7635618" y="521933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6" name="Oval 725"/>
          <p:cNvSpPr/>
          <p:nvPr/>
        </p:nvSpPr>
        <p:spPr>
          <a:xfrm rot="2262136" flipH="1">
            <a:off x="7615337" y="515888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Frame 42"/>
          <p:cNvSpPr/>
          <p:nvPr/>
        </p:nvSpPr>
        <p:spPr>
          <a:xfrm>
            <a:off x="6091337" y="4456352"/>
            <a:ext cx="1691640" cy="1143000"/>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35" name="Rectangle 734"/>
          <p:cNvSpPr/>
          <p:nvPr/>
        </p:nvSpPr>
        <p:spPr>
          <a:xfrm>
            <a:off x="1283424" y="5269088"/>
            <a:ext cx="371774" cy="479829"/>
          </a:xfrm>
          <a:prstGeom prst="rect">
            <a:avLst/>
          </a:prstGeom>
          <a:solidFill>
            <a:srgbClr val="FFA37F"/>
          </a:solid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5" name="Parallelogram 744"/>
          <p:cNvSpPr/>
          <p:nvPr/>
        </p:nvSpPr>
        <p:spPr>
          <a:xfrm rot="1752710">
            <a:off x="1498181" y="4300707"/>
            <a:ext cx="1007733" cy="257306"/>
          </a:xfrm>
          <a:prstGeom prst="parallelogram">
            <a:avLst>
              <a:gd name="adj" fmla="val 0"/>
            </a:avLst>
          </a:prstGeom>
          <a:pattFill prst="shingle">
            <a:fgClr>
              <a:schemeClr val="tx1"/>
            </a:fgClr>
            <a:bgClr>
              <a:srgbClr val="A96E33"/>
            </a:bgClr>
          </a:patt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7" name="Parallelogram 746"/>
          <p:cNvSpPr/>
          <p:nvPr/>
        </p:nvSpPr>
        <p:spPr>
          <a:xfrm rot="20110644" flipH="1" flipV="1">
            <a:off x="433396" y="4328620"/>
            <a:ext cx="1276731" cy="155393"/>
          </a:xfrm>
          <a:prstGeom prst="parallelogram">
            <a:avLst>
              <a:gd name="adj" fmla="val 132744"/>
            </a:avLst>
          </a:prstGeom>
          <a:pattFill prst="shingle">
            <a:fgClr>
              <a:schemeClr val="tx1"/>
            </a:fgClr>
            <a:bgClr>
              <a:srgbClr val="A96E33"/>
            </a:bgClr>
          </a:patt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4" name="TextBox 753"/>
          <p:cNvSpPr txBox="1"/>
          <p:nvPr/>
        </p:nvSpPr>
        <p:spPr>
          <a:xfrm>
            <a:off x="2423548" y="1618281"/>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Coagulation</a:t>
            </a:r>
          </a:p>
        </p:txBody>
      </p:sp>
      <p:sp>
        <p:nvSpPr>
          <p:cNvPr id="756" name="TextBox 755"/>
          <p:cNvSpPr txBox="1"/>
          <p:nvPr/>
        </p:nvSpPr>
        <p:spPr>
          <a:xfrm>
            <a:off x="4042798" y="1623262"/>
            <a:ext cx="2186975" cy="276999"/>
          </a:xfrm>
          <a:prstGeom prst="rect">
            <a:avLst/>
          </a:prstGeom>
          <a:noFill/>
        </p:spPr>
        <p:txBody>
          <a:bodyPr wrap="square" rtlCol="0">
            <a:spAutoFit/>
          </a:bodyPr>
          <a:lstStyle/>
          <a:p>
            <a:pPr algn="ctr"/>
            <a:r>
              <a:rPr lang="en-US" sz="1200" dirty="0" smtClean="0">
                <a:latin typeface="MS Reference Sans Serif"/>
                <a:cs typeface="MS Reference Sans Serif"/>
              </a:rPr>
              <a:t>Flocculation</a:t>
            </a:r>
            <a:endParaRPr lang="en-US" sz="1200" dirty="0">
              <a:latin typeface="MS Reference Sans Serif"/>
              <a:cs typeface="MS Reference Sans Serif"/>
            </a:endParaRPr>
          </a:p>
        </p:txBody>
      </p:sp>
      <p:sp>
        <p:nvSpPr>
          <p:cNvPr id="757" name="TextBox 756"/>
          <p:cNvSpPr txBox="1"/>
          <p:nvPr/>
        </p:nvSpPr>
        <p:spPr>
          <a:xfrm>
            <a:off x="5945795" y="1623262"/>
            <a:ext cx="2474638" cy="276999"/>
          </a:xfrm>
          <a:prstGeom prst="rect">
            <a:avLst/>
          </a:prstGeom>
          <a:noFill/>
        </p:spPr>
        <p:txBody>
          <a:bodyPr wrap="square" rtlCol="0">
            <a:spAutoFit/>
          </a:bodyPr>
          <a:lstStyle/>
          <a:p>
            <a:pPr algn="ctr"/>
            <a:r>
              <a:rPr lang="en-US" sz="1200" dirty="0" smtClean="0">
                <a:latin typeface="MS Reference Sans Serif"/>
                <a:cs typeface="MS Reference Sans Serif"/>
              </a:rPr>
              <a:t>Sedimentation</a:t>
            </a:r>
            <a:endParaRPr lang="en-US" sz="1200" dirty="0">
              <a:latin typeface="MS Reference Sans Serif"/>
              <a:cs typeface="MS Reference Sans Serif"/>
            </a:endParaRPr>
          </a:p>
        </p:txBody>
      </p:sp>
      <p:sp>
        <p:nvSpPr>
          <p:cNvPr id="758" name="TextBox 757"/>
          <p:cNvSpPr txBox="1"/>
          <p:nvPr/>
        </p:nvSpPr>
        <p:spPr>
          <a:xfrm>
            <a:off x="6110066" y="5717337"/>
            <a:ext cx="1619249" cy="461665"/>
          </a:xfrm>
          <a:prstGeom prst="rect">
            <a:avLst/>
          </a:prstGeom>
          <a:noFill/>
        </p:spPr>
        <p:txBody>
          <a:bodyPr wrap="square" rtlCol="0">
            <a:spAutoFit/>
          </a:bodyPr>
          <a:lstStyle/>
          <a:p>
            <a:pPr algn="ctr"/>
            <a:r>
              <a:rPr lang="en-US" sz="2400" b="1" dirty="0" smtClean="0">
                <a:latin typeface="MS Reference Sans Serif"/>
                <a:cs typeface="MS Reference Sans Serif"/>
              </a:rPr>
              <a:t>Filtration</a:t>
            </a:r>
            <a:endParaRPr lang="en-US" sz="2400" b="1" dirty="0">
              <a:latin typeface="MS Reference Sans Serif"/>
              <a:cs typeface="MS Reference Sans Serif"/>
            </a:endParaRPr>
          </a:p>
        </p:txBody>
      </p:sp>
      <p:sp>
        <p:nvSpPr>
          <p:cNvPr id="759" name="TextBox 758"/>
          <p:cNvSpPr txBox="1"/>
          <p:nvPr/>
        </p:nvSpPr>
        <p:spPr>
          <a:xfrm>
            <a:off x="3287623" y="5717337"/>
            <a:ext cx="1916923" cy="461665"/>
          </a:xfrm>
          <a:prstGeom prst="rect">
            <a:avLst/>
          </a:prstGeom>
          <a:noFill/>
        </p:spPr>
        <p:txBody>
          <a:bodyPr wrap="square" rtlCol="0">
            <a:spAutoFit/>
          </a:bodyPr>
          <a:lstStyle/>
          <a:p>
            <a:pPr algn="ctr"/>
            <a:r>
              <a:rPr lang="en-US" sz="1200" dirty="0" smtClean="0">
                <a:latin typeface="MS Reference Sans Serif"/>
                <a:cs typeface="MS Reference Sans Serif"/>
              </a:rPr>
              <a:t>Treated Water Storage</a:t>
            </a:r>
          </a:p>
          <a:p>
            <a:endParaRPr lang="en-US" sz="1200" dirty="0">
              <a:latin typeface="MS Reference Sans Serif"/>
              <a:cs typeface="MS Reference Sans Serif"/>
            </a:endParaRPr>
          </a:p>
        </p:txBody>
      </p:sp>
      <p:sp>
        <p:nvSpPr>
          <p:cNvPr id="760" name="TextBox 759"/>
          <p:cNvSpPr txBox="1"/>
          <p:nvPr/>
        </p:nvSpPr>
        <p:spPr>
          <a:xfrm>
            <a:off x="5057508" y="4243084"/>
            <a:ext cx="1619249" cy="276999"/>
          </a:xfrm>
          <a:prstGeom prst="rect">
            <a:avLst/>
          </a:prstGeom>
          <a:noFill/>
        </p:spPr>
        <p:txBody>
          <a:bodyPr wrap="square" rtlCol="0">
            <a:spAutoFit/>
          </a:bodyPr>
          <a:lstStyle/>
          <a:p>
            <a:r>
              <a:rPr lang="en-US" sz="1200" dirty="0" smtClean="0">
                <a:latin typeface="MS Reference Sans Serif"/>
                <a:cs typeface="MS Reference Sans Serif"/>
              </a:rPr>
              <a:t>Disinfection</a:t>
            </a:r>
            <a:endParaRPr lang="en-US" sz="1200" dirty="0">
              <a:latin typeface="MS Reference Sans Serif"/>
              <a:cs typeface="MS Reference Sans Serif"/>
            </a:endParaRPr>
          </a:p>
        </p:txBody>
      </p:sp>
      <p:sp>
        <p:nvSpPr>
          <p:cNvPr id="763" name="Down Arrow 762"/>
          <p:cNvSpPr/>
          <p:nvPr/>
        </p:nvSpPr>
        <p:spPr>
          <a:xfrm>
            <a:off x="5525833" y="4696270"/>
            <a:ext cx="156747" cy="397557"/>
          </a:xfrm>
          <a:prstGeom prst="downArrow">
            <a:avLst/>
          </a:prstGeom>
          <a:solidFill>
            <a:schemeClr val="bg1">
              <a:lumMod val="50000"/>
            </a:schemeClr>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4" name="Down Arrow 763"/>
          <p:cNvSpPr/>
          <p:nvPr/>
        </p:nvSpPr>
        <p:spPr>
          <a:xfrm>
            <a:off x="1969970" y="1609198"/>
            <a:ext cx="156747" cy="397557"/>
          </a:xfrm>
          <a:prstGeom prst="downArrow">
            <a:avLst/>
          </a:prstGeom>
          <a:solidFill>
            <a:schemeClr val="bg1">
              <a:lumMod val="50000"/>
            </a:schemeClr>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6" name="TextBox 765"/>
          <p:cNvSpPr txBox="1"/>
          <p:nvPr/>
        </p:nvSpPr>
        <p:spPr>
          <a:xfrm>
            <a:off x="1245216" y="1209403"/>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Coagulants</a:t>
            </a:r>
          </a:p>
        </p:txBody>
      </p:sp>
      <p:sp>
        <p:nvSpPr>
          <p:cNvPr id="767" name="TextBox 766"/>
          <p:cNvSpPr txBox="1"/>
          <p:nvPr/>
        </p:nvSpPr>
        <p:spPr>
          <a:xfrm>
            <a:off x="231585" y="1988681"/>
            <a:ext cx="1619249" cy="646331"/>
          </a:xfrm>
          <a:prstGeom prst="rect">
            <a:avLst/>
          </a:prstGeom>
          <a:noFill/>
        </p:spPr>
        <p:txBody>
          <a:bodyPr wrap="square" rtlCol="0">
            <a:spAutoFit/>
          </a:bodyPr>
          <a:lstStyle/>
          <a:p>
            <a:pPr algn="ctr"/>
            <a:r>
              <a:rPr lang="en-US" sz="1200" dirty="0" smtClean="0">
                <a:latin typeface="MS Reference Sans Serif"/>
                <a:cs typeface="MS Reference Sans Serif"/>
              </a:rPr>
              <a:t>Raw</a:t>
            </a:r>
          </a:p>
          <a:p>
            <a:pPr algn="ctr"/>
            <a:r>
              <a:rPr lang="en-US" sz="1200" dirty="0" smtClean="0">
                <a:latin typeface="MS Reference Sans Serif"/>
                <a:cs typeface="MS Reference Sans Serif"/>
              </a:rPr>
              <a:t>Water </a:t>
            </a:r>
          </a:p>
          <a:p>
            <a:pPr algn="ctr"/>
            <a:endParaRPr lang="en-US" sz="1200" dirty="0">
              <a:latin typeface="MS Reference Sans Serif"/>
              <a:cs typeface="MS Reference Sans Serif"/>
            </a:endParaRPr>
          </a:p>
        </p:txBody>
      </p:sp>
      <p:sp>
        <p:nvSpPr>
          <p:cNvPr id="768" name="TextBox 767"/>
          <p:cNvSpPr txBox="1"/>
          <p:nvPr/>
        </p:nvSpPr>
        <p:spPr>
          <a:xfrm>
            <a:off x="2094277" y="4603309"/>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Distribution</a:t>
            </a:r>
            <a:endParaRPr lang="en-US" sz="1200" dirty="0">
              <a:latin typeface="MS Reference Sans Serif"/>
              <a:cs typeface="MS Reference Sans Serif"/>
            </a:endParaRPr>
          </a:p>
        </p:txBody>
      </p:sp>
      <p:sp>
        <p:nvSpPr>
          <p:cNvPr id="770" name="Left Arrow 769"/>
          <p:cNvSpPr/>
          <p:nvPr/>
        </p:nvSpPr>
        <p:spPr>
          <a:xfrm>
            <a:off x="2437957" y="4976860"/>
            <a:ext cx="822960" cy="164592"/>
          </a:xfrm>
          <a:prstGeom prst="leftArrow">
            <a:avLst/>
          </a:prstGeom>
          <a:solidFill>
            <a:srgbClr val="7F7F7F"/>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2" name="TextBox 771"/>
          <p:cNvSpPr txBox="1"/>
          <p:nvPr/>
        </p:nvSpPr>
        <p:spPr>
          <a:xfrm>
            <a:off x="644427" y="5753686"/>
            <a:ext cx="1916923" cy="646331"/>
          </a:xfrm>
          <a:prstGeom prst="rect">
            <a:avLst/>
          </a:prstGeom>
          <a:noFill/>
        </p:spPr>
        <p:txBody>
          <a:bodyPr wrap="square" rtlCol="0">
            <a:spAutoFit/>
          </a:bodyPr>
          <a:lstStyle/>
          <a:p>
            <a:pPr algn="ctr"/>
            <a:r>
              <a:rPr lang="en-US" sz="1200" dirty="0" smtClean="0">
                <a:latin typeface="MS Reference Sans Serif"/>
                <a:cs typeface="MS Reference Sans Serif"/>
              </a:rPr>
              <a:t>Home Consumption</a:t>
            </a:r>
          </a:p>
          <a:p>
            <a:pPr algn="ctr"/>
            <a:endParaRPr lang="en-US" sz="1200" dirty="0" smtClean="0">
              <a:latin typeface="MS Reference Sans Serif"/>
              <a:cs typeface="MS Reference Sans Serif"/>
            </a:endParaRPr>
          </a:p>
          <a:p>
            <a:endParaRPr lang="en-US" sz="1200" dirty="0">
              <a:latin typeface="MS Reference Sans Serif"/>
              <a:cs typeface="MS Reference Sans Serif"/>
            </a:endParaRPr>
          </a:p>
        </p:txBody>
      </p:sp>
      <p:sp>
        <p:nvSpPr>
          <p:cNvPr id="441" name="Oval 440"/>
          <p:cNvSpPr/>
          <p:nvPr/>
        </p:nvSpPr>
        <p:spPr>
          <a:xfrm>
            <a:off x="7295513" y="229104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2" name="Oval 441"/>
          <p:cNvSpPr/>
          <p:nvPr/>
        </p:nvSpPr>
        <p:spPr>
          <a:xfrm>
            <a:off x="7773433" y="224532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Oval 443"/>
          <p:cNvSpPr/>
          <p:nvPr/>
        </p:nvSpPr>
        <p:spPr>
          <a:xfrm>
            <a:off x="6433080" y="293608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Oval 446"/>
          <p:cNvSpPr/>
          <p:nvPr/>
        </p:nvSpPr>
        <p:spPr>
          <a:xfrm>
            <a:off x="6522374" y="2953341"/>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8" name="Oval 447"/>
          <p:cNvSpPr/>
          <p:nvPr/>
        </p:nvSpPr>
        <p:spPr>
          <a:xfrm>
            <a:off x="7764583" y="293608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9" name="Oval 448"/>
          <p:cNvSpPr/>
          <p:nvPr/>
        </p:nvSpPr>
        <p:spPr>
          <a:xfrm>
            <a:off x="7830064" y="2906653"/>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Oval 449"/>
          <p:cNvSpPr/>
          <p:nvPr/>
        </p:nvSpPr>
        <p:spPr>
          <a:xfrm>
            <a:off x="6479257" y="261032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8" name="Round Same Side Corner Rectangle 437"/>
          <p:cNvSpPr/>
          <p:nvPr/>
        </p:nvSpPr>
        <p:spPr>
          <a:xfrm>
            <a:off x="6379858" y="2197171"/>
            <a:ext cx="1559381" cy="1071428"/>
          </a:xfrm>
          <a:prstGeom prst="round2SameRect">
            <a:avLst/>
          </a:prstGeom>
          <a:solidFill>
            <a:srgbClr val="6CE6FF">
              <a:alpha val="41000"/>
            </a:srgb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7" name="Frame 436"/>
          <p:cNvSpPr/>
          <p:nvPr/>
        </p:nvSpPr>
        <p:spPr>
          <a:xfrm>
            <a:off x="6338886" y="1941447"/>
            <a:ext cx="1673352" cy="1391138"/>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43" name="TextBox 442"/>
          <p:cNvSpPr txBox="1"/>
          <p:nvPr/>
        </p:nvSpPr>
        <p:spPr>
          <a:xfrm>
            <a:off x="379381" y="272262"/>
            <a:ext cx="8375152" cy="584776"/>
          </a:xfrm>
          <a:prstGeom prst="rect">
            <a:avLst/>
          </a:prstGeom>
          <a:noFill/>
        </p:spPr>
        <p:txBody>
          <a:bodyPr wrap="square" rtlCol="0">
            <a:spAutoFit/>
          </a:bodyPr>
          <a:lstStyle/>
          <a:p>
            <a:pPr algn="ctr"/>
            <a:r>
              <a:rPr lang="en-US" sz="3200" b="1" dirty="0" smtClean="0">
                <a:latin typeface="Candara"/>
                <a:cs typeface="Candara"/>
              </a:rPr>
              <a:t>Water Treatment Process</a:t>
            </a:r>
            <a:endParaRPr lang="en-US" sz="3200" b="1" dirty="0">
              <a:latin typeface="Candara"/>
              <a:cs typeface="Candara"/>
            </a:endParaRPr>
          </a:p>
        </p:txBody>
      </p:sp>
      <p:sp>
        <p:nvSpPr>
          <p:cNvPr id="453" name="Frame 452"/>
          <p:cNvSpPr/>
          <p:nvPr/>
        </p:nvSpPr>
        <p:spPr>
          <a:xfrm>
            <a:off x="5687129" y="4151718"/>
            <a:ext cx="2430838" cy="2147804"/>
          </a:xfrm>
          <a:prstGeom prst="frame">
            <a:avLst>
              <a:gd name="adj1" fmla="val 456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xmlns="" val="99437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childTnLst>
                                    <p:anim calcmode="discrete" valueType="str">
                                      <p:cBhvr>
                                        <p:cTn id="6" dur="1000" fill="hold"/>
                                        <p:tgtEl>
                                          <p:spTgt spid="764"/>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childTnLst>
                                    <p:anim calcmode="discrete" valueType="str">
                                      <p:cBhvr>
                                        <p:cTn id="8" dur="1000" fill="hold"/>
                                        <p:tgtEl>
                                          <p:spTgt spid="770"/>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grpId="0" nodeType="withEffect">
                                  <p:stCondLst>
                                    <p:cond delay="0"/>
                                  </p:stCondLst>
                                  <p:childTnLst>
                                    <p:anim calcmode="discrete" valueType="str">
                                      <p:cBhvr>
                                        <p:cTn id="10" dur="1000" fill="hold"/>
                                        <p:tgtEl>
                                          <p:spTgt spid="763"/>
                                        </p:tgtEl>
                                        <p:attrNameLst>
                                          <p:attrName>style.visibility</p:attrName>
                                        </p:attrNameLst>
                                      </p:cBhvr>
                                      <p:tavLst>
                                        <p:tav tm="0">
                                          <p:val>
                                            <p:strVal val="hidden"/>
                                          </p:val>
                                        </p:tav>
                                        <p:tav tm="50000">
                                          <p:val>
                                            <p:strVal val="visible"/>
                                          </p:val>
                                        </p:tav>
                                      </p:tavLst>
                                    </p:anim>
                                  </p:childTnLst>
                                </p:cTn>
                              </p:par>
                              <p:par>
                                <p:cTn id="11" presetID="0" presetClass="path" presetSubtype="0" repeatCount="indefinite" accel="50000" decel="50000" fill="hold" grpId="0" nodeType="withEffect">
                                  <p:stCondLst>
                                    <p:cond delay="0"/>
                                  </p:stCondLst>
                                  <p:childTnLst>
                                    <p:animMotion origin="layout" path="M 5.55556E-7 2.96296E-6 L 0.00382 0.0699 " pathEditMode="relative" rAng="0" ptsTypes="AA">
                                      <p:cBhvr>
                                        <p:cTn id="12" dur="13000" fill="hold"/>
                                        <p:tgtEl>
                                          <p:spTgt spid="392"/>
                                        </p:tgtEl>
                                        <p:attrNameLst>
                                          <p:attrName>ppt_x</p:attrName>
                                          <p:attrName>ppt_y</p:attrName>
                                        </p:attrNameLst>
                                      </p:cBhvr>
                                      <p:rCtr x="191" y="3495"/>
                                    </p:animMotion>
                                  </p:childTnLst>
                                </p:cTn>
                              </p:par>
                              <p:par>
                                <p:cTn id="13" presetID="0" presetClass="path" presetSubtype="0" repeatCount="indefinite" accel="50000" decel="50000" fill="hold" grpId="0" nodeType="withEffect">
                                  <p:stCondLst>
                                    <p:cond delay="0"/>
                                  </p:stCondLst>
                                  <p:childTnLst>
                                    <p:animMotion origin="layout" path="M -4.44444E-6 -2.22222E-6 L 0.01424 0.08496 " pathEditMode="relative" rAng="0" ptsTypes="AA">
                                      <p:cBhvr>
                                        <p:cTn id="14" dur="13000" fill="hold"/>
                                        <p:tgtEl>
                                          <p:spTgt spid="349"/>
                                        </p:tgtEl>
                                        <p:attrNameLst>
                                          <p:attrName>ppt_x</p:attrName>
                                          <p:attrName>ppt_y</p:attrName>
                                        </p:attrNameLst>
                                      </p:cBhvr>
                                      <p:rCtr x="712" y="4236"/>
                                    </p:animMotion>
                                  </p:childTnLst>
                                </p:cTn>
                              </p:par>
                              <p:par>
                                <p:cTn id="15" presetID="0" presetClass="path" presetSubtype="0" repeatCount="indefinite" accel="50000" decel="50000" fill="hold" grpId="0" nodeType="withEffect">
                                  <p:stCondLst>
                                    <p:cond delay="0"/>
                                  </p:stCondLst>
                                  <p:childTnLst>
                                    <p:animMotion origin="layout" path="M 1.66667E-6 2.59259E-6 L 0.00278 0.02083 " pathEditMode="relative" rAng="0" ptsTypes="AA">
                                      <p:cBhvr>
                                        <p:cTn id="16" dur="13000" fill="hold"/>
                                        <p:tgtEl>
                                          <p:spTgt spid="356"/>
                                        </p:tgtEl>
                                        <p:attrNameLst>
                                          <p:attrName>ppt_x</p:attrName>
                                          <p:attrName>ppt_y</p:attrName>
                                        </p:attrNameLst>
                                      </p:cBhvr>
                                      <p:rCtr x="139" y="1042"/>
                                    </p:animMotion>
                                  </p:childTnLst>
                                </p:cTn>
                              </p:par>
                              <p:par>
                                <p:cTn id="17" presetID="0" presetClass="path" presetSubtype="0" repeatCount="indefinite" accel="50000" decel="50000" fill="hold" grpId="0" nodeType="withEffect">
                                  <p:stCondLst>
                                    <p:cond delay="0"/>
                                  </p:stCondLst>
                                  <p:childTnLst>
                                    <p:animMotion origin="layout" path="M 0.00138 0.00949 L 0.00555 0.06042 " pathEditMode="relative" rAng="0" ptsTypes="AA">
                                      <p:cBhvr>
                                        <p:cTn id="18" dur="13000" fill="hold"/>
                                        <p:tgtEl>
                                          <p:spTgt spid="346"/>
                                        </p:tgtEl>
                                        <p:attrNameLst>
                                          <p:attrName>ppt_x</p:attrName>
                                          <p:attrName>ppt_y</p:attrName>
                                        </p:attrNameLst>
                                      </p:cBhvr>
                                      <p:rCtr x="208" y="2546"/>
                                    </p:animMotion>
                                  </p:childTnLst>
                                </p:cTn>
                              </p:par>
                              <p:par>
                                <p:cTn id="19" presetID="0" presetClass="path" presetSubtype="0" repeatCount="indefinite" accel="50000" decel="50000" fill="hold" grpId="0" nodeType="withEffect">
                                  <p:stCondLst>
                                    <p:cond delay="0"/>
                                  </p:stCondLst>
                                  <p:childTnLst>
                                    <p:animMotion origin="layout" path="M 0.00017 0.00996 L 0.00052 0.04977 " pathEditMode="relative" ptsTypes="AA">
                                      <p:cBhvr>
                                        <p:cTn id="20" dur="13000" fill="hold"/>
                                        <p:tgtEl>
                                          <p:spTgt spid="391"/>
                                        </p:tgtEl>
                                        <p:attrNameLst>
                                          <p:attrName>ppt_x</p:attrName>
                                          <p:attrName>ppt_y</p:attrName>
                                        </p:attrNameLst>
                                      </p:cBhvr>
                                    </p:animMotion>
                                  </p:childTnLst>
                                </p:cTn>
                              </p:par>
                              <p:par>
                                <p:cTn id="21" presetID="0" presetClass="path" presetSubtype="0" repeatCount="indefinite" accel="50000" decel="50000" fill="hold" grpId="0" nodeType="withEffect">
                                  <p:stCondLst>
                                    <p:cond delay="0"/>
                                  </p:stCondLst>
                                  <p:childTnLst>
                                    <p:animMotion origin="layout" path="M 1.11022E-16 0.00602 L 1.11022E-16 0.03125 " pathEditMode="relative" ptsTypes="AA">
                                      <p:cBhvr>
                                        <p:cTn id="22" dur="13000" fill="hold"/>
                                        <p:tgtEl>
                                          <p:spTgt spid="389"/>
                                        </p:tgtEl>
                                        <p:attrNameLst>
                                          <p:attrName>ppt_x</p:attrName>
                                          <p:attrName>ppt_y</p:attrName>
                                        </p:attrNameLst>
                                      </p:cBhvr>
                                    </p:animMotion>
                                  </p:childTnLst>
                                </p:cTn>
                              </p:par>
                              <p:par>
                                <p:cTn id="23" presetID="19" presetClass="entr" presetSubtype="10" repeatCount="indefinite"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p:cTn id="25" dur="500" fill="hold"/>
                                        <p:tgtEl>
                                          <p:spTgt spid="47"/>
                                        </p:tgtEl>
                                        <p:attrNameLst>
                                          <p:attrName>ppt_w</p:attrName>
                                        </p:attrNameLst>
                                      </p:cBhvr>
                                      <p:tavLst>
                                        <p:tav tm="0" fmla="#ppt_w*sin(2.5*pi*$)">
                                          <p:val>
                                            <p:fltVal val="0"/>
                                          </p:val>
                                        </p:tav>
                                        <p:tav tm="100000">
                                          <p:val>
                                            <p:fltVal val="1"/>
                                          </p:val>
                                        </p:tav>
                                      </p:tavLst>
                                    </p:anim>
                                    <p:anim calcmode="lin" valueType="num">
                                      <p:cBhvr>
                                        <p:cTn id="26" dur="500" fill="hold"/>
                                        <p:tgtEl>
                                          <p:spTgt spid="47"/>
                                        </p:tgtEl>
                                        <p:attrNameLst>
                                          <p:attrName>ppt_h</p:attrName>
                                        </p:attrNameLst>
                                      </p:cBhvr>
                                      <p:tavLst>
                                        <p:tav tm="0">
                                          <p:val>
                                            <p:strVal val="#ppt_h"/>
                                          </p:val>
                                        </p:tav>
                                        <p:tav tm="100000">
                                          <p:val>
                                            <p:strVal val="#ppt_h"/>
                                          </p:val>
                                        </p:tav>
                                      </p:tavLst>
                                    </p:anim>
                                  </p:childTnLst>
                                </p:cTn>
                              </p:par>
                              <p:par>
                                <p:cTn id="27" presetID="19" presetClass="entr" presetSubtype="10" repeatCount="indefinite"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fmla="#ppt_w*sin(2.5*pi*$)">
                                          <p:val>
                                            <p:fltVal val="0"/>
                                          </p:val>
                                        </p:tav>
                                        <p:tav tm="100000">
                                          <p:val>
                                            <p:fltVal val="1"/>
                                          </p:val>
                                        </p:tav>
                                      </p:tavLst>
                                    </p:anim>
                                    <p:anim calcmode="lin" valueType="num">
                                      <p:cBhvr>
                                        <p:cTn id="30" dur="500" fill="hold"/>
                                        <p:tgtEl>
                                          <p:spTgt spid="3"/>
                                        </p:tgtEl>
                                        <p:attrNameLst>
                                          <p:attrName>ppt_h</p:attrName>
                                        </p:attrNameLst>
                                      </p:cBhvr>
                                      <p:tavLst>
                                        <p:tav tm="0">
                                          <p:val>
                                            <p:strVal val="#ppt_h"/>
                                          </p:val>
                                        </p:tav>
                                        <p:tav tm="100000">
                                          <p:val>
                                            <p:strVal val="#ppt_h"/>
                                          </p:val>
                                        </p:tav>
                                      </p:tavLst>
                                    </p:anim>
                                  </p:childTnLst>
                                </p:cTn>
                              </p:par>
                              <p:par>
                                <p:cTn id="31" presetID="53" presetClass="entr" presetSubtype="16" fill="hold" grpId="0" nodeType="withEffect">
                                  <p:stCondLst>
                                    <p:cond delay="0"/>
                                  </p:stCondLst>
                                  <p:childTnLst>
                                    <p:set>
                                      <p:cBhvr>
                                        <p:cTn id="32" dur="1" fill="hold">
                                          <p:stCondLst>
                                            <p:cond delay="0"/>
                                          </p:stCondLst>
                                        </p:cTn>
                                        <p:tgtEl>
                                          <p:spTgt spid="302"/>
                                        </p:tgtEl>
                                        <p:attrNameLst>
                                          <p:attrName>style.visibility</p:attrName>
                                        </p:attrNameLst>
                                      </p:cBhvr>
                                      <p:to>
                                        <p:strVal val="visible"/>
                                      </p:to>
                                    </p:set>
                                    <p:anim calcmode="lin" valueType="num">
                                      <p:cBhvr>
                                        <p:cTn id="33" dur="2000" fill="hold"/>
                                        <p:tgtEl>
                                          <p:spTgt spid="302"/>
                                        </p:tgtEl>
                                        <p:attrNameLst>
                                          <p:attrName>ppt_w</p:attrName>
                                        </p:attrNameLst>
                                      </p:cBhvr>
                                      <p:tavLst>
                                        <p:tav tm="0">
                                          <p:val>
                                            <p:fltVal val="0"/>
                                          </p:val>
                                        </p:tav>
                                        <p:tav tm="100000">
                                          <p:val>
                                            <p:strVal val="#ppt_w"/>
                                          </p:val>
                                        </p:tav>
                                      </p:tavLst>
                                    </p:anim>
                                    <p:anim calcmode="lin" valueType="num">
                                      <p:cBhvr>
                                        <p:cTn id="34" dur="2000" fill="hold"/>
                                        <p:tgtEl>
                                          <p:spTgt spid="302"/>
                                        </p:tgtEl>
                                        <p:attrNameLst>
                                          <p:attrName>ppt_h</p:attrName>
                                        </p:attrNameLst>
                                      </p:cBhvr>
                                      <p:tavLst>
                                        <p:tav tm="0">
                                          <p:val>
                                            <p:fltVal val="0"/>
                                          </p:val>
                                        </p:tav>
                                        <p:tav tm="100000">
                                          <p:val>
                                            <p:strVal val="#ppt_h"/>
                                          </p:val>
                                        </p:tav>
                                      </p:tavLst>
                                    </p:anim>
                                    <p:animEffect transition="in" filter="fade">
                                      <p:cBhvr>
                                        <p:cTn id="35" dur="2000"/>
                                        <p:tgtEl>
                                          <p:spTgt spid="302"/>
                                        </p:tgtEl>
                                      </p:cBhvr>
                                    </p:animEffect>
                                  </p:childTnLst>
                                </p:cTn>
                              </p:par>
                              <p:par>
                                <p:cTn id="36" presetID="53" presetClass="entr" presetSubtype="16" fill="hold" grpId="0" nodeType="withEffect">
                                  <p:stCondLst>
                                    <p:cond delay="1000"/>
                                  </p:stCondLst>
                                  <p:childTnLst>
                                    <p:set>
                                      <p:cBhvr>
                                        <p:cTn id="37" dur="1" fill="hold">
                                          <p:stCondLst>
                                            <p:cond delay="0"/>
                                          </p:stCondLst>
                                        </p:cTn>
                                        <p:tgtEl>
                                          <p:spTgt spid="303"/>
                                        </p:tgtEl>
                                        <p:attrNameLst>
                                          <p:attrName>style.visibility</p:attrName>
                                        </p:attrNameLst>
                                      </p:cBhvr>
                                      <p:to>
                                        <p:strVal val="visible"/>
                                      </p:to>
                                    </p:set>
                                    <p:anim calcmode="lin" valueType="num">
                                      <p:cBhvr>
                                        <p:cTn id="38" dur="2000" fill="hold"/>
                                        <p:tgtEl>
                                          <p:spTgt spid="303"/>
                                        </p:tgtEl>
                                        <p:attrNameLst>
                                          <p:attrName>ppt_w</p:attrName>
                                        </p:attrNameLst>
                                      </p:cBhvr>
                                      <p:tavLst>
                                        <p:tav tm="0">
                                          <p:val>
                                            <p:fltVal val="0"/>
                                          </p:val>
                                        </p:tav>
                                        <p:tav tm="100000">
                                          <p:val>
                                            <p:strVal val="#ppt_w"/>
                                          </p:val>
                                        </p:tav>
                                      </p:tavLst>
                                    </p:anim>
                                    <p:anim calcmode="lin" valueType="num">
                                      <p:cBhvr>
                                        <p:cTn id="39" dur="2000" fill="hold"/>
                                        <p:tgtEl>
                                          <p:spTgt spid="303"/>
                                        </p:tgtEl>
                                        <p:attrNameLst>
                                          <p:attrName>ppt_h</p:attrName>
                                        </p:attrNameLst>
                                      </p:cBhvr>
                                      <p:tavLst>
                                        <p:tav tm="0">
                                          <p:val>
                                            <p:fltVal val="0"/>
                                          </p:val>
                                        </p:tav>
                                        <p:tav tm="100000">
                                          <p:val>
                                            <p:strVal val="#ppt_h"/>
                                          </p:val>
                                        </p:tav>
                                      </p:tavLst>
                                    </p:anim>
                                    <p:animEffect transition="in" filter="fade">
                                      <p:cBhvr>
                                        <p:cTn id="40" dur="2000"/>
                                        <p:tgtEl>
                                          <p:spTgt spid="303"/>
                                        </p:tgtEl>
                                      </p:cBhvr>
                                    </p:animEffect>
                                  </p:childTnLst>
                                </p:cTn>
                              </p:par>
                              <p:par>
                                <p:cTn id="41" presetID="53" presetClass="entr" presetSubtype="16" fill="hold" grpId="0" nodeType="withEffect">
                                  <p:stCondLst>
                                    <p:cond delay="1500"/>
                                  </p:stCondLst>
                                  <p:childTnLst>
                                    <p:set>
                                      <p:cBhvr>
                                        <p:cTn id="42" dur="1" fill="hold">
                                          <p:stCondLst>
                                            <p:cond delay="0"/>
                                          </p:stCondLst>
                                        </p:cTn>
                                        <p:tgtEl>
                                          <p:spTgt spid="308"/>
                                        </p:tgtEl>
                                        <p:attrNameLst>
                                          <p:attrName>style.visibility</p:attrName>
                                        </p:attrNameLst>
                                      </p:cBhvr>
                                      <p:to>
                                        <p:strVal val="visible"/>
                                      </p:to>
                                    </p:set>
                                    <p:anim calcmode="lin" valueType="num">
                                      <p:cBhvr>
                                        <p:cTn id="43" dur="2000" fill="hold"/>
                                        <p:tgtEl>
                                          <p:spTgt spid="308"/>
                                        </p:tgtEl>
                                        <p:attrNameLst>
                                          <p:attrName>ppt_w</p:attrName>
                                        </p:attrNameLst>
                                      </p:cBhvr>
                                      <p:tavLst>
                                        <p:tav tm="0">
                                          <p:val>
                                            <p:fltVal val="0"/>
                                          </p:val>
                                        </p:tav>
                                        <p:tav tm="100000">
                                          <p:val>
                                            <p:strVal val="#ppt_w"/>
                                          </p:val>
                                        </p:tav>
                                      </p:tavLst>
                                    </p:anim>
                                    <p:anim calcmode="lin" valueType="num">
                                      <p:cBhvr>
                                        <p:cTn id="44" dur="2000" fill="hold"/>
                                        <p:tgtEl>
                                          <p:spTgt spid="308"/>
                                        </p:tgtEl>
                                        <p:attrNameLst>
                                          <p:attrName>ppt_h</p:attrName>
                                        </p:attrNameLst>
                                      </p:cBhvr>
                                      <p:tavLst>
                                        <p:tav tm="0">
                                          <p:val>
                                            <p:fltVal val="0"/>
                                          </p:val>
                                        </p:tav>
                                        <p:tav tm="100000">
                                          <p:val>
                                            <p:strVal val="#ppt_h"/>
                                          </p:val>
                                        </p:tav>
                                      </p:tavLst>
                                    </p:anim>
                                    <p:animEffect transition="in" filter="fade">
                                      <p:cBhvr>
                                        <p:cTn id="45" dur="2000"/>
                                        <p:tgtEl>
                                          <p:spTgt spid="308"/>
                                        </p:tgtEl>
                                      </p:cBhvr>
                                    </p:animEffect>
                                  </p:childTnLst>
                                </p:cTn>
                              </p:par>
                              <p:par>
                                <p:cTn id="46" presetID="53" presetClass="entr" presetSubtype="16" fill="hold" grpId="0" nodeType="withEffect">
                                  <p:stCondLst>
                                    <p:cond delay="2000"/>
                                  </p:stCondLst>
                                  <p:childTnLst>
                                    <p:set>
                                      <p:cBhvr>
                                        <p:cTn id="47" dur="1" fill="hold">
                                          <p:stCondLst>
                                            <p:cond delay="0"/>
                                          </p:stCondLst>
                                        </p:cTn>
                                        <p:tgtEl>
                                          <p:spTgt spid="284"/>
                                        </p:tgtEl>
                                        <p:attrNameLst>
                                          <p:attrName>style.visibility</p:attrName>
                                        </p:attrNameLst>
                                      </p:cBhvr>
                                      <p:to>
                                        <p:strVal val="visible"/>
                                      </p:to>
                                    </p:set>
                                    <p:anim calcmode="lin" valueType="num">
                                      <p:cBhvr>
                                        <p:cTn id="48" dur="2000" fill="hold"/>
                                        <p:tgtEl>
                                          <p:spTgt spid="284"/>
                                        </p:tgtEl>
                                        <p:attrNameLst>
                                          <p:attrName>ppt_w</p:attrName>
                                        </p:attrNameLst>
                                      </p:cBhvr>
                                      <p:tavLst>
                                        <p:tav tm="0">
                                          <p:val>
                                            <p:fltVal val="0"/>
                                          </p:val>
                                        </p:tav>
                                        <p:tav tm="100000">
                                          <p:val>
                                            <p:strVal val="#ppt_w"/>
                                          </p:val>
                                        </p:tav>
                                      </p:tavLst>
                                    </p:anim>
                                    <p:anim calcmode="lin" valueType="num">
                                      <p:cBhvr>
                                        <p:cTn id="49" dur="2000" fill="hold"/>
                                        <p:tgtEl>
                                          <p:spTgt spid="284"/>
                                        </p:tgtEl>
                                        <p:attrNameLst>
                                          <p:attrName>ppt_h</p:attrName>
                                        </p:attrNameLst>
                                      </p:cBhvr>
                                      <p:tavLst>
                                        <p:tav tm="0">
                                          <p:val>
                                            <p:fltVal val="0"/>
                                          </p:val>
                                        </p:tav>
                                        <p:tav tm="100000">
                                          <p:val>
                                            <p:strVal val="#ppt_h"/>
                                          </p:val>
                                        </p:tav>
                                      </p:tavLst>
                                    </p:anim>
                                    <p:animEffect transition="in" filter="fade">
                                      <p:cBhvr>
                                        <p:cTn id="50" dur="2000"/>
                                        <p:tgtEl>
                                          <p:spTgt spid="284"/>
                                        </p:tgtEl>
                                      </p:cBhvr>
                                    </p:animEffect>
                                  </p:childTnLst>
                                </p:cTn>
                              </p:par>
                              <p:par>
                                <p:cTn id="51" presetID="53" presetClass="entr" presetSubtype="16" fill="hold" grpId="0" nodeType="withEffect">
                                  <p:stCondLst>
                                    <p:cond delay="2000"/>
                                  </p:stCondLst>
                                  <p:childTnLst>
                                    <p:set>
                                      <p:cBhvr>
                                        <p:cTn id="52" dur="1" fill="hold">
                                          <p:stCondLst>
                                            <p:cond delay="0"/>
                                          </p:stCondLst>
                                        </p:cTn>
                                        <p:tgtEl>
                                          <p:spTgt spid="311"/>
                                        </p:tgtEl>
                                        <p:attrNameLst>
                                          <p:attrName>style.visibility</p:attrName>
                                        </p:attrNameLst>
                                      </p:cBhvr>
                                      <p:to>
                                        <p:strVal val="visible"/>
                                      </p:to>
                                    </p:set>
                                    <p:anim calcmode="lin" valueType="num">
                                      <p:cBhvr>
                                        <p:cTn id="53" dur="3000" fill="hold"/>
                                        <p:tgtEl>
                                          <p:spTgt spid="311"/>
                                        </p:tgtEl>
                                        <p:attrNameLst>
                                          <p:attrName>ppt_w</p:attrName>
                                        </p:attrNameLst>
                                      </p:cBhvr>
                                      <p:tavLst>
                                        <p:tav tm="0">
                                          <p:val>
                                            <p:fltVal val="0"/>
                                          </p:val>
                                        </p:tav>
                                        <p:tav tm="100000">
                                          <p:val>
                                            <p:strVal val="#ppt_w"/>
                                          </p:val>
                                        </p:tav>
                                      </p:tavLst>
                                    </p:anim>
                                    <p:anim calcmode="lin" valueType="num">
                                      <p:cBhvr>
                                        <p:cTn id="54" dur="3000" fill="hold"/>
                                        <p:tgtEl>
                                          <p:spTgt spid="311"/>
                                        </p:tgtEl>
                                        <p:attrNameLst>
                                          <p:attrName>ppt_h</p:attrName>
                                        </p:attrNameLst>
                                      </p:cBhvr>
                                      <p:tavLst>
                                        <p:tav tm="0">
                                          <p:val>
                                            <p:fltVal val="0"/>
                                          </p:val>
                                        </p:tav>
                                        <p:tav tm="100000">
                                          <p:val>
                                            <p:strVal val="#ppt_h"/>
                                          </p:val>
                                        </p:tav>
                                      </p:tavLst>
                                    </p:anim>
                                    <p:animEffect transition="in" filter="fade">
                                      <p:cBhvr>
                                        <p:cTn id="55" dur="3000"/>
                                        <p:tgtEl>
                                          <p:spTgt spid="311"/>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82"/>
                                        </p:tgtEl>
                                        <p:attrNameLst>
                                          <p:attrName>style.visibility</p:attrName>
                                        </p:attrNameLst>
                                      </p:cBhvr>
                                      <p:to>
                                        <p:strVal val="visible"/>
                                      </p:to>
                                    </p:set>
                                    <p:anim calcmode="lin" valueType="num">
                                      <p:cBhvr>
                                        <p:cTn id="58" dur="2000" fill="hold"/>
                                        <p:tgtEl>
                                          <p:spTgt spid="282"/>
                                        </p:tgtEl>
                                        <p:attrNameLst>
                                          <p:attrName>ppt_w</p:attrName>
                                        </p:attrNameLst>
                                      </p:cBhvr>
                                      <p:tavLst>
                                        <p:tav tm="0">
                                          <p:val>
                                            <p:fltVal val="0"/>
                                          </p:val>
                                        </p:tav>
                                        <p:tav tm="100000">
                                          <p:val>
                                            <p:strVal val="#ppt_w"/>
                                          </p:val>
                                        </p:tav>
                                      </p:tavLst>
                                    </p:anim>
                                    <p:anim calcmode="lin" valueType="num">
                                      <p:cBhvr>
                                        <p:cTn id="59" dur="2000" fill="hold"/>
                                        <p:tgtEl>
                                          <p:spTgt spid="282"/>
                                        </p:tgtEl>
                                        <p:attrNameLst>
                                          <p:attrName>ppt_h</p:attrName>
                                        </p:attrNameLst>
                                      </p:cBhvr>
                                      <p:tavLst>
                                        <p:tav tm="0">
                                          <p:val>
                                            <p:fltVal val="0"/>
                                          </p:val>
                                        </p:tav>
                                        <p:tav tm="100000">
                                          <p:val>
                                            <p:strVal val="#ppt_h"/>
                                          </p:val>
                                        </p:tav>
                                      </p:tavLst>
                                    </p:anim>
                                    <p:animEffect transition="in" filter="fade">
                                      <p:cBhvr>
                                        <p:cTn id="60" dur="2000"/>
                                        <p:tgtEl>
                                          <p:spTgt spid="282"/>
                                        </p:tgtEl>
                                      </p:cBhvr>
                                    </p:animEffect>
                                  </p:childTnLst>
                                </p:cTn>
                              </p:par>
                              <p:par>
                                <p:cTn id="61" presetID="53" presetClass="entr" presetSubtype="16" fill="hold" grpId="0" nodeType="withEffect">
                                  <p:stCondLst>
                                    <p:cond delay="1000"/>
                                  </p:stCondLst>
                                  <p:childTnLst>
                                    <p:set>
                                      <p:cBhvr>
                                        <p:cTn id="62" dur="1" fill="hold">
                                          <p:stCondLst>
                                            <p:cond delay="0"/>
                                          </p:stCondLst>
                                        </p:cTn>
                                        <p:tgtEl>
                                          <p:spTgt spid="315"/>
                                        </p:tgtEl>
                                        <p:attrNameLst>
                                          <p:attrName>style.visibility</p:attrName>
                                        </p:attrNameLst>
                                      </p:cBhvr>
                                      <p:to>
                                        <p:strVal val="visible"/>
                                      </p:to>
                                    </p:set>
                                    <p:anim calcmode="lin" valueType="num">
                                      <p:cBhvr>
                                        <p:cTn id="63" dur="2000" fill="hold"/>
                                        <p:tgtEl>
                                          <p:spTgt spid="315"/>
                                        </p:tgtEl>
                                        <p:attrNameLst>
                                          <p:attrName>ppt_w</p:attrName>
                                        </p:attrNameLst>
                                      </p:cBhvr>
                                      <p:tavLst>
                                        <p:tav tm="0">
                                          <p:val>
                                            <p:fltVal val="0"/>
                                          </p:val>
                                        </p:tav>
                                        <p:tav tm="100000">
                                          <p:val>
                                            <p:strVal val="#ppt_w"/>
                                          </p:val>
                                        </p:tav>
                                      </p:tavLst>
                                    </p:anim>
                                    <p:anim calcmode="lin" valueType="num">
                                      <p:cBhvr>
                                        <p:cTn id="64" dur="2000" fill="hold"/>
                                        <p:tgtEl>
                                          <p:spTgt spid="315"/>
                                        </p:tgtEl>
                                        <p:attrNameLst>
                                          <p:attrName>ppt_h</p:attrName>
                                        </p:attrNameLst>
                                      </p:cBhvr>
                                      <p:tavLst>
                                        <p:tav tm="0">
                                          <p:val>
                                            <p:fltVal val="0"/>
                                          </p:val>
                                        </p:tav>
                                        <p:tav tm="100000">
                                          <p:val>
                                            <p:strVal val="#ppt_h"/>
                                          </p:val>
                                        </p:tav>
                                      </p:tavLst>
                                    </p:anim>
                                    <p:animEffect transition="in" filter="fade">
                                      <p:cBhvr>
                                        <p:cTn id="65" dur="2000"/>
                                        <p:tgtEl>
                                          <p:spTgt spid="315"/>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305"/>
                                        </p:tgtEl>
                                        <p:attrNameLst>
                                          <p:attrName>style.visibility</p:attrName>
                                        </p:attrNameLst>
                                      </p:cBhvr>
                                      <p:to>
                                        <p:strVal val="visible"/>
                                      </p:to>
                                    </p:set>
                                    <p:anim calcmode="lin" valueType="num">
                                      <p:cBhvr>
                                        <p:cTn id="68" dur="2000" fill="hold"/>
                                        <p:tgtEl>
                                          <p:spTgt spid="305"/>
                                        </p:tgtEl>
                                        <p:attrNameLst>
                                          <p:attrName>ppt_w</p:attrName>
                                        </p:attrNameLst>
                                      </p:cBhvr>
                                      <p:tavLst>
                                        <p:tav tm="0">
                                          <p:val>
                                            <p:fltVal val="0"/>
                                          </p:val>
                                        </p:tav>
                                        <p:tav tm="100000">
                                          <p:val>
                                            <p:strVal val="#ppt_w"/>
                                          </p:val>
                                        </p:tav>
                                      </p:tavLst>
                                    </p:anim>
                                    <p:anim calcmode="lin" valueType="num">
                                      <p:cBhvr>
                                        <p:cTn id="69" dur="2000" fill="hold"/>
                                        <p:tgtEl>
                                          <p:spTgt spid="305"/>
                                        </p:tgtEl>
                                        <p:attrNameLst>
                                          <p:attrName>ppt_h</p:attrName>
                                        </p:attrNameLst>
                                      </p:cBhvr>
                                      <p:tavLst>
                                        <p:tav tm="0">
                                          <p:val>
                                            <p:fltVal val="0"/>
                                          </p:val>
                                        </p:tav>
                                        <p:tav tm="100000">
                                          <p:val>
                                            <p:strVal val="#ppt_h"/>
                                          </p:val>
                                        </p:tav>
                                      </p:tavLst>
                                    </p:anim>
                                    <p:animEffect transition="in" filter="fade">
                                      <p:cBhvr>
                                        <p:cTn id="70" dur="2000"/>
                                        <p:tgtEl>
                                          <p:spTgt spid="305"/>
                                        </p:tgtEl>
                                      </p:cBhvr>
                                    </p:animEffect>
                                  </p:childTnLst>
                                </p:cTn>
                              </p:par>
                              <p:par>
                                <p:cTn id="71" presetID="53" presetClass="entr" presetSubtype="16" fill="hold" grpId="1" nodeType="withEffect">
                                  <p:stCondLst>
                                    <p:cond delay="1500"/>
                                  </p:stCondLst>
                                  <p:childTnLst>
                                    <p:set>
                                      <p:cBhvr>
                                        <p:cTn id="72" dur="1" fill="hold">
                                          <p:stCondLst>
                                            <p:cond delay="0"/>
                                          </p:stCondLst>
                                        </p:cTn>
                                        <p:tgtEl>
                                          <p:spTgt spid="284"/>
                                        </p:tgtEl>
                                        <p:attrNameLst>
                                          <p:attrName>style.visibility</p:attrName>
                                        </p:attrNameLst>
                                      </p:cBhvr>
                                      <p:to>
                                        <p:strVal val="visible"/>
                                      </p:to>
                                    </p:set>
                                    <p:anim calcmode="lin" valueType="num">
                                      <p:cBhvr>
                                        <p:cTn id="73" dur="2000" fill="hold"/>
                                        <p:tgtEl>
                                          <p:spTgt spid="284"/>
                                        </p:tgtEl>
                                        <p:attrNameLst>
                                          <p:attrName>ppt_w</p:attrName>
                                        </p:attrNameLst>
                                      </p:cBhvr>
                                      <p:tavLst>
                                        <p:tav tm="0">
                                          <p:val>
                                            <p:fltVal val="0"/>
                                          </p:val>
                                        </p:tav>
                                        <p:tav tm="100000">
                                          <p:val>
                                            <p:strVal val="#ppt_w"/>
                                          </p:val>
                                        </p:tav>
                                      </p:tavLst>
                                    </p:anim>
                                    <p:anim calcmode="lin" valueType="num">
                                      <p:cBhvr>
                                        <p:cTn id="74" dur="2000" fill="hold"/>
                                        <p:tgtEl>
                                          <p:spTgt spid="284"/>
                                        </p:tgtEl>
                                        <p:attrNameLst>
                                          <p:attrName>ppt_h</p:attrName>
                                        </p:attrNameLst>
                                      </p:cBhvr>
                                      <p:tavLst>
                                        <p:tav tm="0">
                                          <p:val>
                                            <p:fltVal val="0"/>
                                          </p:val>
                                        </p:tav>
                                        <p:tav tm="100000">
                                          <p:val>
                                            <p:strVal val="#ppt_h"/>
                                          </p:val>
                                        </p:tav>
                                      </p:tavLst>
                                    </p:anim>
                                    <p:animEffect transition="in" filter="fade">
                                      <p:cBhvr>
                                        <p:cTn id="75" dur="2000"/>
                                        <p:tgtEl>
                                          <p:spTgt spid="284"/>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313"/>
                                        </p:tgtEl>
                                        <p:attrNameLst>
                                          <p:attrName>style.visibility</p:attrName>
                                        </p:attrNameLst>
                                      </p:cBhvr>
                                      <p:to>
                                        <p:strVal val="visible"/>
                                      </p:to>
                                    </p:set>
                                    <p:anim calcmode="lin" valueType="num">
                                      <p:cBhvr>
                                        <p:cTn id="78" dur="2000" fill="hold"/>
                                        <p:tgtEl>
                                          <p:spTgt spid="313"/>
                                        </p:tgtEl>
                                        <p:attrNameLst>
                                          <p:attrName>ppt_w</p:attrName>
                                        </p:attrNameLst>
                                      </p:cBhvr>
                                      <p:tavLst>
                                        <p:tav tm="0">
                                          <p:val>
                                            <p:fltVal val="0"/>
                                          </p:val>
                                        </p:tav>
                                        <p:tav tm="100000">
                                          <p:val>
                                            <p:strVal val="#ppt_w"/>
                                          </p:val>
                                        </p:tav>
                                      </p:tavLst>
                                    </p:anim>
                                    <p:anim calcmode="lin" valueType="num">
                                      <p:cBhvr>
                                        <p:cTn id="79" dur="2000" fill="hold"/>
                                        <p:tgtEl>
                                          <p:spTgt spid="313"/>
                                        </p:tgtEl>
                                        <p:attrNameLst>
                                          <p:attrName>ppt_h</p:attrName>
                                        </p:attrNameLst>
                                      </p:cBhvr>
                                      <p:tavLst>
                                        <p:tav tm="0">
                                          <p:val>
                                            <p:fltVal val="0"/>
                                          </p:val>
                                        </p:tav>
                                        <p:tav tm="100000">
                                          <p:val>
                                            <p:strVal val="#ppt_h"/>
                                          </p:val>
                                        </p:tav>
                                      </p:tavLst>
                                    </p:anim>
                                    <p:animEffect transition="in" filter="fade">
                                      <p:cBhvr>
                                        <p:cTn id="80" dur="2000"/>
                                        <p:tgtEl>
                                          <p:spTgt spid="313"/>
                                        </p:tgtEl>
                                      </p:cBhvr>
                                    </p:animEffect>
                                  </p:childTnLst>
                                </p:cTn>
                              </p:par>
                              <p:par>
                                <p:cTn id="81" presetID="0" presetClass="path" presetSubtype="0" repeatCount="indefinite" accel="50000" decel="50000" fill="hold" grpId="0" nodeType="withEffect">
                                  <p:stCondLst>
                                    <p:cond delay="0"/>
                                  </p:stCondLst>
                                  <p:childTnLst>
                                    <p:animMotion origin="layout" path="M 0.00018 0.00903 L 0.00261 0.08773 " pathEditMode="relative" ptsTypes="AA">
                                      <p:cBhvr>
                                        <p:cTn id="82" dur="13000" fill="hold"/>
                                        <p:tgtEl>
                                          <p:spTgt spid="441"/>
                                        </p:tgtEl>
                                        <p:attrNameLst>
                                          <p:attrName>ppt_x</p:attrName>
                                          <p:attrName>ppt_y</p:attrName>
                                        </p:attrNameLst>
                                      </p:cBhvr>
                                    </p:animMotion>
                                  </p:childTnLst>
                                </p:cTn>
                              </p:par>
                              <p:par>
                                <p:cTn id="83" presetID="0" presetClass="path" presetSubtype="0" repeatCount="indefinite" accel="50000" decel="50000" fill="hold" grpId="0" nodeType="withEffect">
                                  <p:stCondLst>
                                    <p:cond delay="0"/>
                                  </p:stCondLst>
                                  <p:childTnLst>
                                    <p:animMotion origin="layout" path="M 0.00104 0.02292 L 0.00104 0.03704 " pathEditMode="relative" ptsTypes="AA">
                                      <p:cBhvr>
                                        <p:cTn id="84" dur="13000" fill="hold"/>
                                        <p:tgtEl>
                                          <p:spTgt spid="355"/>
                                        </p:tgtEl>
                                        <p:attrNameLst>
                                          <p:attrName>ppt_x</p:attrName>
                                          <p:attrName>ppt_y</p:attrName>
                                        </p:attrNameLst>
                                      </p:cBhvr>
                                    </p:animMotion>
                                  </p:childTnLst>
                                </p:cTn>
                              </p:par>
                              <p:par>
                                <p:cTn id="85" presetID="0" presetClass="path" presetSubtype="0" repeatCount="indefinite" accel="50000" decel="50000" fill="hold" grpId="0" nodeType="withEffect">
                                  <p:stCondLst>
                                    <p:cond delay="0"/>
                                  </p:stCondLst>
                                  <p:childTnLst>
                                    <p:animMotion origin="layout" path="M -0.00018 0.0125 L -0.00053 0.09838 " pathEditMode="relative" rAng="0" ptsTypes="AA">
                                      <p:cBhvr>
                                        <p:cTn id="86" dur="13000" fill="hold"/>
                                        <p:tgtEl>
                                          <p:spTgt spid="340"/>
                                        </p:tgtEl>
                                        <p:attrNameLst>
                                          <p:attrName>ppt_x</p:attrName>
                                          <p:attrName>ppt_y</p:attrName>
                                        </p:attrNameLst>
                                      </p:cBhvr>
                                      <p:rCtr x="-17" y="4282"/>
                                    </p:animMotion>
                                  </p:childTnLst>
                                </p:cTn>
                              </p:par>
                              <p:par>
                                <p:cTn id="87" presetID="0" presetClass="path" presetSubtype="0" repeatCount="indefinite" accel="50000" decel="50000" fill="hold" grpId="0" nodeType="withEffect">
                                  <p:stCondLst>
                                    <p:cond delay="0"/>
                                  </p:stCondLst>
                                  <p:childTnLst>
                                    <p:animMotion origin="layout" path="M -1.38889E-6 2.96296E-6 L 0.0007 0.08981 " pathEditMode="relative" rAng="0" ptsTypes="AA">
                                      <p:cBhvr>
                                        <p:cTn id="88" dur="13000" fill="hold"/>
                                        <p:tgtEl>
                                          <p:spTgt spid="442"/>
                                        </p:tgtEl>
                                        <p:attrNameLst>
                                          <p:attrName>ppt_x</p:attrName>
                                          <p:attrName>ppt_y</p:attrName>
                                        </p:attrNameLst>
                                      </p:cBhvr>
                                      <p:rCtr x="35" y="4491"/>
                                    </p:animMotion>
                                  </p:childTnLst>
                                </p:cTn>
                              </p:par>
                              <p:par>
                                <p:cTn id="89" presetID="0" presetClass="path" presetSubtype="0" repeatCount="indefinite" accel="50000" decel="50000" fill="hold" grpId="0" nodeType="withEffect">
                                  <p:stCondLst>
                                    <p:cond delay="0"/>
                                  </p:stCondLst>
                                  <p:childTnLst>
                                    <p:animMotion origin="layout" path="M -0.00052 0.01065 L -0.00052 0.06875 " pathEditMode="relative" ptsTypes="AA">
                                      <p:cBhvr>
                                        <p:cTn id="90" dur="13000" fill="hold"/>
                                        <p:tgtEl>
                                          <p:spTgt spid="354"/>
                                        </p:tgtEl>
                                        <p:attrNameLst>
                                          <p:attrName>ppt_x</p:attrName>
                                          <p:attrName>ppt_y</p:attrName>
                                        </p:attrNameLst>
                                      </p:cBhvr>
                                    </p:animMotion>
                                  </p:childTnLst>
                                </p:cTn>
                              </p:par>
                              <p:par>
                                <p:cTn id="91" presetID="0" presetClass="path" presetSubtype="0" repeatCount="indefinite" accel="50000" decel="50000" fill="hold" grpId="0" nodeType="withEffect">
                                  <p:stCondLst>
                                    <p:cond delay="0"/>
                                  </p:stCondLst>
                                  <p:childTnLst>
                                    <p:animMotion origin="layout" path="M -2.22222E-6 -5.55556E-6 L -0.00173 0.01643 " pathEditMode="relative" ptsTypes="AA">
                                      <p:cBhvr>
                                        <p:cTn id="92" dur="13000" fill="hold"/>
                                        <p:tgtEl>
                                          <p:spTgt spid="397"/>
                                        </p:tgtEl>
                                        <p:attrNameLst>
                                          <p:attrName>ppt_x</p:attrName>
                                          <p:attrName>ppt_y</p:attrName>
                                        </p:attrNameLst>
                                      </p:cBhvr>
                                    </p:animMotion>
                                  </p:childTnLst>
                                </p:cTn>
                              </p:par>
                              <p:par>
                                <p:cTn id="93" presetID="0" presetClass="path" presetSubtype="0" repeatCount="indefinite" accel="50000" decel="50000" fill="hold" grpId="0" nodeType="withEffect">
                                  <p:stCondLst>
                                    <p:cond delay="0"/>
                                  </p:stCondLst>
                                  <p:childTnLst>
                                    <p:animMotion origin="layout" path="M 3.05556E-6 1.48148E-6 L -0.00139 0.02384 " pathEditMode="relative" rAng="0" ptsTypes="AA">
                                      <p:cBhvr>
                                        <p:cTn id="94" dur="13000" fill="hold"/>
                                        <p:tgtEl>
                                          <p:spTgt spid="343"/>
                                        </p:tgtEl>
                                        <p:attrNameLst>
                                          <p:attrName>ppt_x</p:attrName>
                                          <p:attrName>ppt_y</p:attrName>
                                        </p:attrNameLst>
                                      </p:cBhvr>
                                      <p:rCtr x="-69" y="1181"/>
                                    </p:animMotion>
                                  </p:childTnLst>
                                </p:cTn>
                              </p:par>
                              <p:par>
                                <p:cTn id="95" presetID="0" presetClass="path" presetSubtype="0" repeatCount="indefinite" accel="50000" decel="50000" fill="hold" grpId="0" nodeType="withEffect">
                                  <p:stCondLst>
                                    <p:cond delay="0"/>
                                  </p:stCondLst>
                                  <p:childTnLst>
                                    <p:animMotion origin="layout" path="M 0 0 L -0.00017 0.05139 " pathEditMode="relative" ptsTypes="AA">
                                      <p:cBhvr>
                                        <p:cTn id="96" dur="13000" fill="hold"/>
                                        <p:tgtEl>
                                          <p:spTgt spid="390"/>
                                        </p:tgtEl>
                                        <p:attrNameLst>
                                          <p:attrName>ppt_x</p:attrName>
                                          <p:attrName>ppt_y</p:attrName>
                                        </p:attrNameLst>
                                      </p:cBhvr>
                                    </p:animMotion>
                                  </p:childTnLst>
                                </p:cTn>
                              </p:par>
                              <p:par>
                                <p:cTn id="97" presetID="0" presetClass="path" presetSubtype="0" repeatCount="indefinite" accel="50000" decel="50000" fill="hold" grpId="1" nodeType="withEffect">
                                  <p:stCondLst>
                                    <p:cond delay="0"/>
                                  </p:stCondLst>
                                  <p:childTnLst>
                                    <p:animMotion origin="layout" path="M 0 0 L 0 0.03171 " pathEditMode="relative" ptsTypes="AA">
                                      <p:cBhvr>
                                        <p:cTn id="98" dur="13000" fill="hold"/>
                                        <p:tgtEl>
                                          <p:spTgt spid="355"/>
                                        </p:tgtEl>
                                        <p:attrNameLst>
                                          <p:attrName>ppt_x</p:attrName>
                                          <p:attrName>ppt_y</p:attrName>
                                        </p:attrNameLst>
                                      </p:cBhvr>
                                    </p:animMotion>
                                  </p:childTnLst>
                                </p:cTn>
                              </p:par>
                              <p:par>
                                <p:cTn id="99" presetID="0" presetClass="path" presetSubtype="0" repeatCount="indefinite" accel="50000" decel="50000" fill="hold" grpId="0" nodeType="withEffect">
                                  <p:stCondLst>
                                    <p:cond delay="0"/>
                                  </p:stCondLst>
                                  <p:childTnLst>
                                    <p:animMotion origin="layout" path="M 2.77778E-7 -2.96296E-6 L -0.00313 0.08357 " pathEditMode="relative" rAng="0" ptsTypes="AA">
                                      <p:cBhvr>
                                        <p:cTn id="100" dur="13000" fill="hold"/>
                                        <p:tgtEl>
                                          <p:spTgt spid="341"/>
                                        </p:tgtEl>
                                        <p:attrNameLst>
                                          <p:attrName>ppt_x</p:attrName>
                                          <p:attrName>ppt_y</p:attrName>
                                        </p:attrNameLst>
                                      </p:cBhvr>
                                      <p:rCtr x="-156" y="4167"/>
                                    </p:animMotion>
                                  </p:childTnLst>
                                </p:cTn>
                              </p:par>
                              <p:par>
                                <p:cTn id="101" presetID="0" presetClass="path" presetSubtype="0" repeatCount="indefinite" accel="50000" decel="50000" fill="hold" grpId="0" nodeType="withEffect">
                                  <p:stCondLst>
                                    <p:cond delay="0"/>
                                  </p:stCondLst>
                                  <p:childTnLst>
                                    <p:animMotion origin="layout" path="M -0.00052 0.00857 L -0.00017 0.05047 " pathEditMode="relative" ptsTypes="AA">
                                      <p:cBhvr>
                                        <p:cTn id="102" dur="13000" fill="hold"/>
                                        <p:tgtEl>
                                          <p:spTgt spid="334"/>
                                        </p:tgtEl>
                                        <p:attrNameLst>
                                          <p:attrName>ppt_x</p:attrName>
                                          <p:attrName>ppt_y</p:attrName>
                                        </p:attrNameLst>
                                      </p:cBhvr>
                                    </p:animMotion>
                                  </p:childTnLst>
                                </p:cTn>
                              </p:par>
                              <p:par>
                                <p:cTn id="103" presetID="0" presetClass="path" presetSubtype="0" repeatCount="indefinite" accel="50000" decel="50000" fill="hold" grpId="0" nodeType="withEffect">
                                  <p:stCondLst>
                                    <p:cond delay="0"/>
                                  </p:stCondLst>
                                  <p:childTnLst>
                                    <p:animMotion origin="layout" path="M -3.61111E-6 -3.7037E-7 L 0.00677 0.06296 " pathEditMode="relative" rAng="0" ptsTypes="AA">
                                      <p:cBhvr>
                                        <p:cTn id="104" dur="13000" fill="hold"/>
                                        <p:tgtEl>
                                          <p:spTgt spid="388"/>
                                        </p:tgtEl>
                                        <p:attrNameLst>
                                          <p:attrName>ppt_x</p:attrName>
                                          <p:attrName>ppt_y</p:attrName>
                                        </p:attrNameLst>
                                      </p:cBhvr>
                                      <p:rCtr x="330" y="3148"/>
                                    </p:animMotion>
                                  </p:childTnLst>
                                </p:cTn>
                              </p:par>
                              <p:par>
                                <p:cTn id="105" presetID="0" presetClass="path" presetSubtype="0" repeatCount="indefinite" accel="50000" decel="50000" fill="hold" grpId="0" nodeType="withEffect">
                                  <p:stCondLst>
                                    <p:cond delay="0"/>
                                  </p:stCondLst>
                                  <p:childTnLst>
                                    <p:animMotion origin="layout" path="M -1.94444E-6 5.55556E-6 L -1.94444E-6 0.0088 " pathEditMode="relative" ptsTypes="AA">
                                      <p:cBhvr>
                                        <p:cTn id="106" dur="13000" fill="hold"/>
                                        <p:tgtEl>
                                          <p:spTgt spid="352"/>
                                        </p:tgtEl>
                                        <p:attrNameLst>
                                          <p:attrName>ppt_x</p:attrName>
                                          <p:attrName>ppt_y</p:attrName>
                                        </p:attrNameLst>
                                      </p:cBhvr>
                                    </p:animMotion>
                                  </p:childTnLst>
                                </p:cTn>
                              </p:par>
                              <p:par>
                                <p:cTn id="107" presetID="0" presetClass="path" presetSubtype="0" repeatCount="indefinite" accel="50000" decel="50000" fill="hold" grpId="0" nodeType="withEffect">
                                  <p:stCondLst>
                                    <p:cond delay="0"/>
                                  </p:stCondLst>
                                  <p:childTnLst>
                                    <p:animMotion origin="layout" path="M 1.94444E-6 1.48148E-6 L 0.00139 0.02245 " pathEditMode="relative" ptsTypes="AA">
                                      <p:cBhvr>
                                        <p:cTn id="108" dur="13000" fill="hold"/>
                                        <p:tgtEl>
                                          <p:spTgt spid="338"/>
                                        </p:tgtEl>
                                        <p:attrNameLst>
                                          <p:attrName>ppt_x</p:attrName>
                                          <p:attrName>ppt_y</p:attrName>
                                        </p:attrNameLst>
                                      </p:cBhvr>
                                    </p:animMotion>
                                  </p:childTnLst>
                                </p:cTn>
                              </p:par>
                              <p:par>
                                <p:cTn id="109" presetID="0" presetClass="path" presetSubtype="0" accel="50000" decel="50000" fill="hold" grpId="0" nodeType="withEffect">
                                  <p:stCondLst>
                                    <p:cond delay="0"/>
                                  </p:stCondLst>
                                  <p:childTnLst>
                                    <p:animMotion origin="layout" path="M 1.66667E-6 2.22222E-6 L 0.00139 0.0419 " pathEditMode="relative" rAng="0" ptsTypes="AA">
                                      <p:cBhvr>
                                        <p:cTn id="110" dur="13000" fill="hold"/>
                                        <p:tgtEl>
                                          <p:spTgt spid="450"/>
                                        </p:tgtEl>
                                        <p:attrNameLst>
                                          <p:attrName>ppt_x</p:attrName>
                                          <p:attrName>ppt_y</p:attrName>
                                        </p:attrNameLst>
                                      </p:cBhvr>
                                      <p:rCtr x="69" y="2083"/>
                                    </p:animMotion>
                                  </p:childTnLst>
                                </p:cTn>
                              </p:par>
                              <p:par>
                                <p:cTn id="111" presetID="8" presetClass="emph" presetSubtype="0" repeatCount="indefinite" fill="hold" grpId="0" nodeType="withEffect">
                                  <p:stCondLst>
                                    <p:cond delay="0"/>
                                  </p:stCondLst>
                                  <p:childTnLst>
                                    <p:animRot by="21600000">
                                      <p:cBhvr>
                                        <p:cTn id="112" dur="3000" fill="hold"/>
                                        <p:tgtEl>
                                          <p:spTgt spid="73"/>
                                        </p:tgtEl>
                                        <p:attrNameLst>
                                          <p:attrName>r</p:attrName>
                                        </p:attrNameLst>
                                      </p:cBhvr>
                                    </p:animRot>
                                  </p:childTnLst>
                                </p:cTn>
                              </p:par>
                              <p:par>
                                <p:cTn id="113" presetID="8" presetClass="emph" presetSubtype="0" repeatCount="indefinite" fill="hold" grpId="0" nodeType="withEffect">
                                  <p:stCondLst>
                                    <p:cond delay="0"/>
                                  </p:stCondLst>
                                  <p:childTnLst>
                                    <p:animRot by="21600000">
                                      <p:cBhvr>
                                        <p:cTn id="114" dur="3000" fill="hold"/>
                                        <p:tgtEl>
                                          <p:spTgt spid="7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7" grpId="0" animBg="1"/>
      <p:bldP spid="79" grpId="0" animBg="1"/>
      <p:bldP spid="73" grpId="0" animBg="1"/>
      <p:bldP spid="282" grpId="0" animBg="1"/>
      <p:bldP spid="284" grpId="0" animBg="1"/>
      <p:bldP spid="284" grpId="1" animBg="1"/>
      <p:bldP spid="302" grpId="0" animBg="1"/>
      <p:bldP spid="303" grpId="0" animBg="1"/>
      <p:bldP spid="305" grpId="0" animBg="1"/>
      <p:bldP spid="308" grpId="0" animBg="1"/>
      <p:bldP spid="311" grpId="0" animBg="1"/>
      <p:bldP spid="313" grpId="0" animBg="1"/>
      <p:bldP spid="315" grpId="0" animBg="1"/>
      <p:bldP spid="334" grpId="0" animBg="1"/>
      <p:bldP spid="338" grpId="0" animBg="1"/>
      <p:bldP spid="340" grpId="0" animBg="1"/>
      <p:bldP spid="341" grpId="0" animBg="1"/>
      <p:bldP spid="343" grpId="0" animBg="1"/>
      <p:bldP spid="346" grpId="0" animBg="1"/>
      <p:bldP spid="349" grpId="0" animBg="1"/>
      <p:bldP spid="352" grpId="0" animBg="1"/>
      <p:bldP spid="354" grpId="0" animBg="1"/>
      <p:bldP spid="355" grpId="0" animBg="1"/>
      <p:bldP spid="355" grpId="1" animBg="1"/>
      <p:bldP spid="356" grpId="0" animBg="1"/>
      <p:bldP spid="388" grpId="0" animBg="1"/>
      <p:bldP spid="389" grpId="0" animBg="1"/>
      <p:bldP spid="390" grpId="0" animBg="1"/>
      <p:bldP spid="391" grpId="0" animBg="1"/>
      <p:bldP spid="392" grpId="0" animBg="1"/>
      <p:bldP spid="397" grpId="0" animBg="1"/>
      <p:bldP spid="763" grpId="0" animBg="1"/>
      <p:bldP spid="764" grpId="0" animBg="1"/>
      <p:bldP spid="770" grpId="0" animBg="1"/>
      <p:bldP spid="441" grpId="0" animBg="1"/>
      <p:bldP spid="442" grpId="0" animBg="1"/>
      <p:bldP spid="45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1" name="Rectangle 980"/>
          <p:cNvSpPr/>
          <p:nvPr/>
        </p:nvSpPr>
        <p:spPr>
          <a:xfrm>
            <a:off x="74158" y="5210813"/>
            <a:ext cx="608030" cy="650203"/>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0" name="Rectangle 979"/>
          <p:cNvSpPr/>
          <p:nvPr/>
        </p:nvSpPr>
        <p:spPr>
          <a:xfrm>
            <a:off x="8526386" y="1122847"/>
            <a:ext cx="608030" cy="618070"/>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9" name="Arc 878"/>
          <p:cNvSpPr/>
          <p:nvPr/>
        </p:nvSpPr>
        <p:spPr>
          <a:xfrm rot="20443018">
            <a:off x="-723515" y="1846261"/>
            <a:ext cx="9626997" cy="2537987"/>
          </a:xfrm>
          <a:prstGeom prst="arc">
            <a:avLst>
              <a:gd name="adj1" fmla="val 13950525"/>
              <a:gd name="adj2" fmla="val 21478274"/>
            </a:avLst>
          </a:prstGeom>
          <a:solidFill>
            <a:srgbClr val="7FDCE7"/>
          </a:solidFill>
          <a:ln>
            <a:solidFill>
              <a:srgbClr val="7FDCE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3" name="Arc 872"/>
          <p:cNvSpPr/>
          <p:nvPr/>
        </p:nvSpPr>
        <p:spPr>
          <a:xfrm rot="19692751">
            <a:off x="3727806" y="1992836"/>
            <a:ext cx="5134767" cy="1339922"/>
          </a:xfrm>
          <a:prstGeom prst="arc">
            <a:avLst>
              <a:gd name="adj1" fmla="val 14165894"/>
              <a:gd name="adj2" fmla="val 117204"/>
            </a:avLst>
          </a:prstGeom>
          <a:solidFill>
            <a:srgbClr val="7FDCE7"/>
          </a:solidFill>
          <a:ln>
            <a:solidFill>
              <a:srgbClr val="7FDCE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8" name="Arc 877"/>
          <p:cNvSpPr/>
          <p:nvPr/>
        </p:nvSpPr>
        <p:spPr>
          <a:xfrm rot="19957712">
            <a:off x="-2999436" y="2693271"/>
            <a:ext cx="9626997" cy="2537987"/>
          </a:xfrm>
          <a:prstGeom prst="arc">
            <a:avLst>
              <a:gd name="adj1" fmla="val 13950525"/>
              <a:gd name="adj2" fmla="val 21478274"/>
            </a:avLst>
          </a:prstGeom>
          <a:solidFill>
            <a:srgbClr val="7FDCE7"/>
          </a:solidFill>
          <a:ln>
            <a:solidFill>
              <a:srgbClr val="7FDCE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6" name="Arc 875"/>
          <p:cNvSpPr/>
          <p:nvPr/>
        </p:nvSpPr>
        <p:spPr>
          <a:xfrm rot="19247804">
            <a:off x="4885261" y="1955274"/>
            <a:ext cx="4419779" cy="1991251"/>
          </a:xfrm>
          <a:prstGeom prst="arc">
            <a:avLst>
              <a:gd name="adj1" fmla="val 13950525"/>
              <a:gd name="adj2" fmla="val 21478274"/>
            </a:avLst>
          </a:prstGeom>
          <a:solidFill>
            <a:srgbClr val="7FDCE7"/>
          </a:solidFill>
          <a:ln>
            <a:solidFill>
              <a:srgbClr val="7FDCE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7" name="Arc 876"/>
          <p:cNvSpPr/>
          <p:nvPr/>
        </p:nvSpPr>
        <p:spPr>
          <a:xfrm rot="20200051">
            <a:off x="1143604" y="1909081"/>
            <a:ext cx="7278199" cy="2617644"/>
          </a:xfrm>
          <a:prstGeom prst="arc">
            <a:avLst>
              <a:gd name="adj1" fmla="val 13950525"/>
              <a:gd name="adj2" fmla="val 20940389"/>
            </a:avLst>
          </a:prstGeom>
          <a:solidFill>
            <a:srgbClr val="7FDCE7">
              <a:alpha val="49000"/>
            </a:srgbClr>
          </a:solidFill>
          <a:ln>
            <a:solidFill>
              <a:srgbClr val="7FDCE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5" name="Arc 874"/>
          <p:cNvSpPr/>
          <p:nvPr/>
        </p:nvSpPr>
        <p:spPr>
          <a:xfrm rot="19247804">
            <a:off x="4711282" y="2324855"/>
            <a:ext cx="4419779" cy="1109703"/>
          </a:xfrm>
          <a:prstGeom prst="arc">
            <a:avLst>
              <a:gd name="adj1" fmla="val 13950525"/>
              <a:gd name="adj2" fmla="val 21478274"/>
            </a:avLst>
          </a:prstGeom>
          <a:solidFill>
            <a:srgbClr val="7FDCE7"/>
          </a:solidFill>
          <a:ln>
            <a:solidFill>
              <a:srgbClr val="7FDCE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4" name="Arc 873"/>
          <p:cNvSpPr/>
          <p:nvPr/>
        </p:nvSpPr>
        <p:spPr>
          <a:xfrm rot="19809570">
            <a:off x="293937" y="2663051"/>
            <a:ext cx="7028684" cy="1109703"/>
          </a:xfrm>
          <a:prstGeom prst="arc">
            <a:avLst>
              <a:gd name="adj1" fmla="val 13950525"/>
              <a:gd name="adj2" fmla="val 7036"/>
            </a:avLst>
          </a:prstGeom>
          <a:solidFill>
            <a:srgbClr val="7FDCE7"/>
          </a:solidFill>
          <a:ln>
            <a:solidFill>
              <a:srgbClr val="7FDCE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Round Same Side Corner Rectangle 5"/>
          <p:cNvSpPr/>
          <p:nvPr/>
        </p:nvSpPr>
        <p:spPr>
          <a:xfrm>
            <a:off x="762106" y="3115255"/>
            <a:ext cx="7701749" cy="2665148"/>
          </a:xfrm>
          <a:prstGeom prst="round2SameRect">
            <a:avLst/>
          </a:prstGeom>
          <a:solidFill>
            <a:srgbClr val="6CE6FF">
              <a:alpha val="32000"/>
            </a:srgbClr>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37" name="Oval 836"/>
          <p:cNvSpPr/>
          <p:nvPr/>
        </p:nvSpPr>
        <p:spPr>
          <a:xfrm rot="2262136" flipH="1">
            <a:off x="2962927" y="4120419"/>
            <a:ext cx="384008" cy="163571"/>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6" name="Oval 835"/>
          <p:cNvSpPr/>
          <p:nvPr/>
        </p:nvSpPr>
        <p:spPr>
          <a:xfrm rot="2262136" flipH="1">
            <a:off x="2545645" y="4125268"/>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8" name="Oval 787"/>
          <p:cNvSpPr/>
          <p:nvPr/>
        </p:nvSpPr>
        <p:spPr>
          <a:xfrm rot="2262136" flipH="1">
            <a:off x="7780477" y="4670703"/>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rot="2262136" flipH="1">
            <a:off x="6849412" y="4658936"/>
            <a:ext cx="169572" cy="218555"/>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rot="2262136" flipH="1">
            <a:off x="997006" y="4464472"/>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rot="2262136" flipH="1">
            <a:off x="923151" y="4442562"/>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rot="2262136" flipH="1">
            <a:off x="1225006" y="446885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rot="2262136" flipH="1">
            <a:off x="1321570" y="449826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rot="2262136" flipH="1">
            <a:off x="1213819" y="4478246"/>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rot="2262136" flipH="1">
            <a:off x="6875747" y="427505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rot="2262136" flipH="1">
            <a:off x="1324991" y="4475014"/>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rot="2262136" flipH="1">
            <a:off x="1391662" y="4465530"/>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2262136" flipH="1">
            <a:off x="2997941" y="4590104"/>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rot="2262136" flipH="1">
            <a:off x="2945590" y="4581766"/>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rot="2262136" flipH="1">
            <a:off x="1299065" y="4386412"/>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rot="2262136" flipH="1">
            <a:off x="6667716" y="4661234"/>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rot="2262136" flipH="1">
            <a:off x="6545653" y="469240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rot="2262136" flipH="1">
            <a:off x="5229661" y="4733155"/>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rot="2262136" flipH="1">
            <a:off x="800231" y="4323799"/>
            <a:ext cx="384008" cy="163571"/>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rot="2262136" flipH="1">
            <a:off x="1298188" y="446927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rot="2262136" flipH="1">
            <a:off x="1186641" y="4420340"/>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rot="2262136" flipH="1">
            <a:off x="1227494" y="4414533"/>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rot="2262136" flipH="1">
            <a:off x="1186642" y="4373555"/>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rot="2262136" flipH="1">
            <a:off x="1339391" y="4419758"/>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rot="2262136" flipH="1">
            <a:off x="1326344" y="438149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rot="2262136" flipH="1">
            <a:off x="1237373" y="4405967"/>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rot="2262136" flipH="1">
            <a:off x="1379894" y="441771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rot="2262136" flipH="1">
            <a:off x="1204093" y="4377393"/>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rot="2262136" flipH="1">
            <a:off x="1381047" y="4400160"/>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rot="2262136" flipH="1">
            <a:off x="1221157" y="4495612"/>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rot="2262136" flipH="1">
            <a:off x="1262010" y="4489805"/>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rot="2262136" flipH="1">
            <a:off x="1221158" y="444882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rot="2262136" flipH="1">
            <a:off x="1113227" y="4433614"/>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rot="2262136" flipH="1">
            <a:off x="1373907" y="4495030"/>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rot="2262136" flipH="1">
            <a:off x="1360860" y="445677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rot="2262136" flipH="1">
            <a:off x="1300463" y="4459088"/>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rot="2262136" flipH="1">
            <a:off x="1414410" y="449298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rot="2262136" flipH="1">
            <a:off x="1265627" y="4436791"/>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rot="2262136" flipH="1">
            <a:off x="5055726" y="470042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rot="2262136" flipH="1">
            <a:off x="1262011" y="437555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rot="2262136" flipH="1">
            <a:off x="2916423" y="470600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rot="2262136" flipH="1">
            <a:off x="2140275" y="4729419"/>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rot="2262136" flipH="1">
            <a:off x="3842785" y="458825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rot="2262136" flipH="1">
            <a:off x="2749816" y="469279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rot="2262136" flipH="1">
            <a:off x="5867852" y="466645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rot="2262136" flipH="1">
            <a:off x="6020601" y="470296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rot="2262136" flipH="1">
            <a:off x="5208881" y="4726201"/>
            <a:ext cx="295612" cy="134206"/>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rot="2262136" flipH="1">
            <a:off x="1392721" y="4316658"/>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rot="2262136" flipH="1">
            <a:off x="4276384" y="4701894"/>
            <a:ext cx="384008" cy="163571"/>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rot="2262136" flipH="1">
            <a:off x="1442090" y="473000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rot="2262136" flipH="1">
            <a:off x="5005561" y="4677869"/>
            <a:ext cx="295612" cy="134206"/>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rot="2262136" flipH="1">
            <a:off x="4334066" y="469940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rot="2262136" flipH="1">
            <a:off x="3702248" y="4707024"/>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rot="2262136" flipH="1">
            <a:off x="6848184" y="429421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rot="2262136" flipH="1">
            <a:off x="1145788" y="439489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rot="2262136" flipH="1">
            <a:off x="1091461" y="4495851"/>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rot="2262136" flipH="1">
            <a:off x="1100199" y="439719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p:cNvSpPr/>
          <p:nvPr/>
        </p:nvSpPr>
        <p:spPr>
          <a:xfrm rot="2262136" flipH="1">
            <a:off x="1141052" y="4477886"/>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rot="2262136" flipH="1">
            <a:off x="1138440" y="443160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rot="2262136" flipH="1">
            <a:off x="1179076" y="442937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rot="2262136" flipH="1">
            <a:off x="1048215" y="445179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rot="2262136" flipH="1">
            <a:off x="1380255" y="440206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p:cNvSpPr/>
          <p:nvPr/>
        </p:nvSpPr>
        <p:spPr>
          <a:xfrm rot="2262136" flipH="1">
            <a:off x="1369068" y="4411464"/>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p:cNvSpPr/>
          <p:nvPr/>
        </p:nvSpPr>
        <p:spPr>
          <a:xfrm rot="2262136" flipH="1">
            <a:off x="2034353" y="467564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p:cNvSpPr/>
          <p:nvPr/>
        </p:nvSpPr>
        <p:spPr>
          <a:xfrm rot="2262136" flipH="1">
            <a:off x="1214822" y="459508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p:cNvSpPr/>
          <p:nvPr/>
        </p:nvSpPr>
        <p:spPr>
          <a:xfrm rot="2262136" flipH="1">
            <a:off x="1173168" y="4506625"/>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p:cNvSpPr/>
          <p:nvPr/>
        </p:nvSpPr>
        <p:spPr>
          <a:xfrm rot="2262136" flipH="1">
            <a:off x="1280716" y="4511734"/>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Oval 131"/>
          <p:cNvSpPr/>
          <p:nvPr/>
        </p:nvSpPr>
        <p:spPr>
          <a:xfrm rot="2262136" flipH="1">
            <a:off x="1239993" y="425248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Oval 133"/>
          <p:cNvSpPr/>
          <p:nvPr/>
        </p:nvSpPr>
        <p:spPr>
          <a:xfrm rot="2262136" flipH="1">
            <a:off x="868105" y="4390579"/>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rot="2262136" flipH="1">
            <a:off x="914301" y="461372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rot="2262136" flipH="1">
            <a:off x="1634140" y="4491341"/>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rot="2262136" flipH="1">
            <a:off x="1594169" y="441498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rot="2262136" flipH="1">
            <a:off x="1533035" y="4325346"/>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rot="2262136" flipH="1">
            <a:off x="1036205" y="459142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rot="2262136" flipH="1">
            <a:off x="1039585" y="4320776"/>
            <a:ext cx="384008" cy="163571"/>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rot="2262136" flipH="1">
            <a:off x="6741834" y="4258533"/>
            <a:ext cx="169572" cy="218555"/>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rot="2262136" flipH="1">
            <a:off x="1396954" y="4615928"/>
            <a:ext cx="169573" cy="2640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rot="2262136" flipH="1">
            <a:off x="827213" y="4583225"/>
            <a:ext cx="295612" cy="134206"/>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rot="2262136" flipH="1">
            <a:off x="843971" y="4552136"/>
            <a:ext cx="169573" cy="2640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p:cNvSpPr/>
          <p:nvPr/>
        </p:nvSpPr>
        <p:spPr>
          <a:xfrm rot="2262136" flipH="1">
            <a:off x="2788846" y="4577274"/>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p:cNvSpPr/>
          <p:nvPr/>
        </p:nvSpPr>
        <p:spPr>
          <a:xfrm rot="2262136" flipH="1">
            <a:off x="1406265" y="4292998"/>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p:cNvSpPr/>
          <p:nvPr/>
        </p:nvSpPr>
        <p:spPr>
          <a:xfrm rot="2262136" flipH="1">
            <a:off x="3573678" y="461537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p:cNvSpPr/>
          <p:nvPr/>
        </p:nvSpPr>
        <p:spPr>
          <a:xfrm rot="2262136" flipH="1">
            <a:off x="1320085" y="4562274"/>
            <a:ext cx="384008" cy="163571"/>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p:cNvSpPr/>
          <p:nvPr/>
        </p:nvSpPr>
        <p:spPr>
          <a:xfrm rot="2262136" flipH="1">
            <a:off x="943072" y="4254034"/>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p:cNvSpPr/>
          <p:nvPr/>
        </p:nvSpPr>
        <p:spPr>
          <a:xfrm rot="2262136" flipH="1">
            <a:off x="1720990" y="4490065"/>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p:cNvSpPr/>
          <p:nvPr/>
        </p:nvSpPr>
        <p:spPr>
          <a:xfrm rot="2262136" flipH="1">
            <a:off x="1647135" y="4468155"/>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p:cNvSpPr/>
          <p:nvPr/>
        </p:nvSpPr>
        <p:spPr>
          <a:xfrm rot="2262136" flipH="1">
            <a:off x="1948990" y="4494443"/>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p:cNvSpPr/>
          <p:nvPr/>
        </p:nvSpPr>
        <p:spPr>
          <a:xfrm rot="2262136" flipH="1">
            <a:off x="2045554" y="4523860"/>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p:cNvSpPr/>
          <p:nvPr/>
        </p:nvSpPr>
        <p:spPr>
          <a:xfrm rot="2262136" flipH="1">
            <a:off x="1937803" y="4503839"/>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p:cNvSpPr/>
          <p:nvPr/>
        </p:nvSpPr>
        <p:spPr>
          <a:xfrm rot="2262136" flipH="1">
            <a:off x="2048975" y="4500607"/>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p:cNvSpPr/>
          <p:nvPr/>
        </p:nvSpPr>
        <p:spPr>
          <a:xfrm rot="2262136" flipH="1">
            <a:off x="2115646" y="4491123"/>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p:cNvSpPr/>
          <p:nvPr/>
        </p:nvSpPr>
        <p:spPr>
          <a:xfrm rot="2262136" flipH="1">
            <a:off x="2023049" y="4412005"/>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rot="2262136" flipH="1">
            <a:off x="1524215" y="4349392"/>
            <a:ext cx="384008" cy="163571"/>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p:cNvSpPr/>
          <p:nvPr/>
        </p:nvSpPr>
        <p:spPr>
          <a:xfrm rot="2262136" flipH="1">
            <a:off x="2022172" y="4494863"/>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p:cNvSpPr/>
          <p:nvPr/>
        </p:nvSpPr>
        <p:spPr>
          <a:xfrm rot="2262136" flipH="1">
            <a:off x="1910625" y="4445933"/>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rot="2262136" flipH="1">
            <a:off x="1951478" y="4440126"/>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p:cNvSpPr/>
          <p:nvPr/>
        </p:nvSpPr>
        <p:spPr>
          <a:xfrm rot="2262136" flipH="1">
            <a:off x="1910626" y="4399148"/>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rot="2262136" flipH="1">
            <a:off x="2063375" y="4445351"/>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Oval 174"/>
          <p:cNvSpPr/>
          <p:nvPr/>
        </p:nvSpPr>
        <p:spPr>
          <a:xfrm rot="2262136" flipH="1">
            <a:off x="2050328" y="440709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p:cNvSpPr/>
          <p:nvPr/>
        </p:nvSpPr>
        <p:spPr>
          <a:xfrm rot="2262136" flipH="1">
            <a:off x="1961357" y="4431560"/>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Oval 176"/>
          <p:cNvSpPr/>
          <p:nvPr/>
        </p:nvSpPr>
        <p:spPr>
          <a:xfrm rot="2262136" flipH="1">
            <a:off x="2103878" y="4443303"/>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Oval 177"/>
          <p:cNvSpPr/>
          <p:nvPr/>
        </p:nvSpPr>
        <p:spPr>
          <a:xfrm rot="2262136" flipH="1">
            <a:off x="1928077" y="4402986"/>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Oval 178"/>
          <p:cNvSpPr/>
          <p:nvPr/>
        </p:nvSpPr>
        <p:spPr>
          <a:xfrm rot="2262136" flipH="1">
            <a:off x="2105031" y="4425753"/>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p:cNvSpPr/>
          <p:nvPr/>
        </p:nvSpPr>
        <p:spPr>
          <a:xfrm rot="2262136" flipH="1">
            <a:off x="1945141" y="4521205"/>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Oval 180"/>
          <p:cNvSpPr/>
          <p:nvPr/>
        </p:nvSpPr>
        <p:spPr>
          <a:xfrm rot="2262136" flipH="1">
            <a:off x="1985994" y="451539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Oval 181"/>
          <p:cNvSpPr/>
          <p:nvPr/>
        </p:nvSpPr>
        <p:spPr>
          <a:xfrm rot="2262136" flipH="1">
            <a:off x="1945142" y="4474420"/>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p:cNvSpPr/>
          <p:nvPr/>
        </p:nvSpPr>
        <p:spPr>
          <a:xfrm rot="2262136" flipH="1">
            <a:off x="1837211" y="4459207"/>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Oval 183"/>
          <p:cNvSpPr/>
          <p:nvPr/>
        </p:nvSpPr>
        <p:spPr>
          <a:xfrm rot="2262136" flipH="1">
            <a:off x="2097891" y="4520623"/>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Oval 184"/>
          <p:cNvSpPr/>
          <p:nvPr/>
        </p:nvSpPr>
        <p:spPr>
          <a:xfrm rot="2262136" flipH="1">
            <a:off x="2084844" y="4482363"/>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Oval 185"/>
          <p:cNvSpPr/>
          <p:nvPr/>
        </p:nvSpPr>
        <p:spPr>
          <a:xfrm rot="2262136" flipH="1">
            <a:off x="2024447" y="4484681"/>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Oval 186"/>
          <p:cNvSpPr/>
          <p:nvPr/>
        </p:nvSpPr>
        <p:spPr>
          <a:xfrm rot="2262136" flipH="1">
            <a:off x="2138394" y="4518575"/>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Oval 187"/>
          <p:cNvSpPr/>
          <p:nvPr/>
        </p:nvSpPr>
        <p:spPr>
          <a:xfrm rot="2262136" flipH="1">
            <a:off x="1989611" y="4462384"/>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Oval 188"/>
          <p:cNvSpPr/>
          <p:nvPr/>
        </p:nvSpPr>
        <p:spPr>
          <a:xfrm rot="2262136" flipH="1">
            <a:off x="1985995" y="4401145"/>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Oval 189"/>
          <p:cNvSpPr/>
          <p:nvPr/>
        </p:nvSpPr>
        <p:spPr>
          <a:xfrm rot="2262136" flipH="1">
            <a:off x="2116705" y="4342251"/>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Oval 190"/>
          <p:cNvSpPr/>
          <p:nvPr/>
        </p:nvSpPr>
        <p:spPr>
          <a:xfrm rot="2262136" flipH="1">
            <a:off x="1869772" y="442049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Oval 191"/>
          <p:cNvSpPr/>
          <p:nvPr/>
        </p:nvSpPr>
        <p:spPr>
          <a:xfrm rot="2262136" flipH="1">
            <a:off x="1815445" y="4521444"/>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Oval 192"/>
          <p:cNvSpPr/>
          <p:nvPr/>
        </p:nvSpPr>
        <p:spPr>
          <a:xfrm rot="2262136" flipH="1">
            <a:off x="1824183" y="4422783"/>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Oval 193"/>
          <p:cNvSpPr/>
          <p:nvPr/>
        </p:nvSpPr>
        <p:spPr>
          <a:xfrm rot="2262136" flipH="1">
            <a:off x="1865036" y="450347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Oval 194"/>
          <p:cNvSpPr/>
          <p:nvPr/>
        </p:nvSpPr>
        <p:spPr>
          <a:xfrm rot="2262136" flipH="1">
            <a:off x="1862424" y="4457200"/>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Oval 195"/>
          <p:cNvSpPr/>
          <p:nvPr/>
        </p:nvSpPr>
        <p:spPr>
          <a:xfrm rot="2262136" flipH="1">
            <a:off x="1903060" y="445497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Oval 196"/>
          <p:cNvSpPr/>
          <p:nvPr/>
        </p:nvSpPr>
        <p:spPr>
          <a:xfrm rot="2262136" flipH="1">
            <a:off x="1772199" y="4477385"/>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p:cNvSpPr/>
          <p:nvPr/>
        </p:nvSpPr>
        <p:spPr>
          <a:xfrm rot="2262136" flipH="1">
            <a:off x="2104239" y="442766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p:cNvSpPr/>
          <p:nvPr/>
        </p:nvSpPr>
        <p:spPr>
          <a:xfrm rot="2262136" flipH="1">
            <a:off x="2093052" y="4437057"/>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p:cNvSpPr/>
          <p:nvPr/>
        </p:nvSpPr>
        <p:spPr>
          <a:xfrm rot="2262136" flipH="1">
            <a:off x="1938806" y="4620675"/>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p:cNvSpPr/>
          <p:nvPr/>
        </p:nvSpPr>
        <p:spPr>
          <a:xfrm rot="2262136" flipH="1">
            <a:off x="1897152" y="453221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p:cNvSpPr/>
          <p:nvPr/>
        </p:nvSpPr>
        <p:spPr>
          <a:xfrm rot="2262136" flipH="1">
            <a:off x="2004700" y="453732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p:cNvSpPr/>
          <p:nvPr/>
        </p:nvSpPr>
        <p:spPr>
          <a:xfrm rot="2262136" flipH="1">
            <a:off x="1963977" y="427808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p:cNvSpPr/>
          <p:nvPr/>
        </p:nvSpPr>
        <p:spPr>
          <a:xfrm rot="2262136" flipH="1">
            <a:off x="1592089" y="4416172"/>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p:cNvSpPr/>
          <p:nvPr/>
        </p:nvSpPr>
        <p:spPr>
          <a:xfrm rot="2262136" flipH="1">
            <a:off x="1638285" y="4639320"/>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Oval 205"/>
          <p:cNvSpPr/>
          <p:nvPr/>
        </p:nvSpPr>
        <p:spPr>
          <a:xfrm rot="2262136" flipH="1">
            <a:off x="2358124" y="4516934"/>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Oval 206"/>
          <p:cNvSpPr/>
          <p:nvPr/>
        </p:nvSpPr>
        <p:spPr>
          <a:xfrm rot="2262136" flipH="1">
            <a:off x="2318153" y="4440574"/>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Oval 207"/>
          <p:cNvSpPr/>
          <p:nvPr/>
        </p:nvSpPr>
        <p:spPr>
          <a:xfrm rot="2262136" flipH="1">
            <a:off x="2257019" y="4350939"/>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p:cNvSpPr/>
          <p:nvPr/>
        </p:nvSpPr>
        <p:spPr>
          <a:xfrm rot="2262136" flipH="1">
            <a:off x="1760189" y="461702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Oval 209"/>
          <p:cNvSpPr/>
          <p:nvPr/>
        </p:nvSpPr>
        <p:spPr>
          <a:xfrm rot="2262136" flipH="1">
            <a:off x="1763569" y="4346369"/>
            <a:ext cx="384008" cy="163571"/>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Oval 210"/>
          <p:cNvSpPr/>
          <p:nvPr/>
        </p:nvSpPr>
        <p:spPr>
          <a:xfrm rot="2262136" flipH="1">
            <a:off x="1551197" y="4608818"/>
            <a:ext cx="295612" cy="134206"/>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Oval 211"/>
          <p:cNvSpPr/>
          <p:nvPr/>
        </p:nvSpPr>
        <p:spPr>
          <a:xfrm rot="2262136" flipH="1">
            <a:off x="2130249" y="4318591"/>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p:cNvSpPr/>
          <p:nvPr/>
        </p:nvSpPr>
        <p:spPr>
          <a:xfrm rot="2262136" flipH="1">
            <a:off x="2044069" y="4587867"/>
            <a:ext cx="384008" cy="163571"/>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Oval 213"/>
          <p:cNvSpPr/>
          <p:nvPr/>
        </p:nvSpPr>
        <p:spPr>
          <a:xfrm rot="2262136" flipH="1">
            <a:off x="1736875" y="4273214"/>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p:cNvSpPr/>
          <p:nvPr/>
        </p:nvSpPr>
        <p:spPr>
          <a:xfrm rot="2262136" flipH="1">
            <a:off x="2430782" y="4451732"/>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Oval 215"/>
          <p:cNvSpPr/>
          <p:nvPr/>
        </p:nvSpPr>
        <p:spPr>
          <a:xfrm rot="2262136" flipH="1">
            <a:off x="2356927" y="4429822"/>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Oval 216"/>
          <p:cNvSpPr/>
          <p:nvPr/>
        </p:nvSpPr>
        <p:spPr>
          <a:xfrm rot="2262136" flipH="1">
            <a:off x="2658782" y="445611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p:cNvSpPr/>
          <p:nvPr/>
        </p:nvSpPr>
        <p:spPr>
          <a:xfrm rot="2262136" flipH="1">
            <a:off x="2755346" y="448552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Oval 218"/>
          <p:cNvSpPr/>
          <p:nvPr/>
        </p:nvSpPr>
        <p:spPr>
          <a:xfrm rot="2262136" flipH="1">
            <a:off x="2647595" y="4465506"/>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p:cNvSpPr/>
          <p:nvPr/>
        </p:nvSpPr>
        <p:spPr>
          <a:xfrm rot="2262136" flipH="1">
            <a:off x="2758767" y="4462274"/>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p:cNvSpPr/>
          <p:nvPr/>
        </p:nvSpPr>
        <p:spPr>
          <a:xfrm rot="2262136" flipH="1">
            <a:off x="2825438" y="4452790"/>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Oval 221"/>
          <p:cNvSpPr/>
          <p:nvPr/>
        </p:nvSpPr>
        <p:spPr>
          <a:xfrm rot="2262136" flipH="1">
            <a:off x="2732841" y="4373672"/>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Oval 222"/>
          <p:cNvSpPr/>
          <p:nvPr/>
        </p:nvSpPr>
        <p:spPr>
          <a:xfrm rot="2262136" flipH="1">
            <a:off x="2234007" y="4311059"/>
            <a:ext cx="384008" cy="163571"/>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Oval 223"/>
          <p:cNvSpPr/>
          <p:nvPr/>
        </p:nvSpPr>
        <p:spPr>
          <a:xfrm rot="2262136" flipH="1">
            <a:off x="2731964" y="445653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Oval 224"/>
          <p:cNvSpPr/>
          <p:nvPr/>
        </p:nvSpPr>
        <p:spPr>
          <a:xfrm rot="2262136" flipH="1">
            <a:off x="2620417" y="4407600"/>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p:cNvSpPr/>
          <p:nvPr/>
        </p:nvSpPr>
        <p:spPr>
          <a:xfrm rot="2262136" flipH="1">
            <a:off x="2661270" y="4401793"/>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Oval 226"/>
          <p:cNvSpPr/>
          <p:nvPr/>
        </p:nvSpPr>
        <p:spPr>
          <a:xfrm rot="2262136" flipH="1">
            <a:off x="2620418" y="4360815"/>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8" name="Oval 227"/>
          <p:cNvSpPr/>
          <p:nvPr/>
        </p:nvSpPr>
        <p:spPr>
          <a:xfrm rot="2262136" flipH="1">
            <a:off x="2773167" y="4407018"/>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Oval 228"/>
          <p:cNvSpPr/>
          <p:nvPr/>
        </p:nvSpPr>
        <p:spPr>
          <a:xfrm rot="2262136" flipH="1">
            <a:off x="2760120" y="436875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Oval 229"/>
          <p:cNvSpPr/>
          <p:nvPr/>
        </p:nvSpPr>
        <p:spPr>
          <a:xfrm rot="2262136" flipH="1">
            <a:off x="2671149" y="4393227"/>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Oval 230"/>
          <p:cNvSpPr/>
          <p:nvPr/>
        </p:nvSpPr>
        <p:spPr>
          <a:xfrm rot="2262136" flipH="1">
            <a:off x="2813670" y="440497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Oval 231"/>
          <p:cNvSpPr/>
          <p:nvPr/>
        </p:nvSpPr>
        <p:spPr>
          <a:xfrm rot="2262136" flipH="1">
            <a:off x="2637869" y="4364653"/>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Oval 232"/>
          <p:cNvSpPr/>
          <p:nvPr/>
        </p:nvSpPr>
        <p:spPr>
          <a:xfrm rot="2262136" flipH="1">
            <a:off x="2814823" y="4387420"/>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Oval 233"/>
          <p:cNvSpPr/>
          <p:nvPr/>
        </p:nvSpPr>
        <p:spPr>
          <a:xfrm rot="2262136" flipH="1">
            <a:off x="2654933" y="4482872"/>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Oval 234"/>
          <p:cNvSpPr/>
          <p:nvPr/>
        </p:nvSpPr>
        <p:spPr>
          <a:xfrm rot="2262136" flipH="1">
            <a:off x="2695786" y="4477065"/>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Oval 235"/>
          <p:cNvSpPr/>
          <p:nvPr/>
        </p:nvSpPr>
        <p:spPr>
          <a:xfrm rot="2262136" flipH="1">
            <a:off x="2654934" y="443608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Oval 236"/>
          <p:cNvSpPr/>
          <p:nvPr/>
        </p:nvSpPr>
        <p:spPr>
          <a:xfrm rot="2262136" flipH="1">
            <a:off x="2547003" y="4420874"/>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Oval 237"/>
          <p:cNvSpPr/>
          <p:nvPr/>
        </p:nvSpPr>
        <p:spPr>
          <a:xfrm rot="2262136" flipH="1">
            <a:off x="2807683" y="4482290"/>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Oval 238"/>
          <p:cNvSpPr/>
          <p:nvPr/>
        </p:nvSpPr>
        <p:spPr>
          <a:xfrm rot="2262136" flipH="1">
            <a:off x="2794636" y="444403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rot="2262136" flipH="1">
            <a:off x="2734239" y="4446348"/>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Oval 240"/>
          <p:cNvSpPr/>
          <p:nvPr/>
        </p:nvSpPr>
        <p:spPr>
          <a:xfrm rot="2262136" flipH="1">
            <a:off x="2848186" y="448024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rot="2262136" flipH="1">
            <a:off x="2699403" y="4424051"/>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Oval 242"/>
          <p:cNvSpPr/>
          <p:nvPr/>
        </p:nvSpPr>
        <p:spPr>
          <a:xfrm rot="2262136" flipH="1">
            <a:off x="2695787" y="436281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Oval 243"/>
          <p:cNvSpPr/>
          <p:nvPr/>
        </p:nvSpPr>
        <p:spPr>
          <a:xfrm rot="2262136" flipH="1">
            <a:off x="2826497" y="4303918"/>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Oval 244"/>
          <p:cNvSpPr/>
          <p:nvPr/>
        </p:nvSpPr>
        <p:spPr>
          <a:xfrm rot="2262136" flipH="1">
            <a:off x="2579564" y="438215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Oval 245"/>
          <p:cNvSpPr/>
          <p:nvPr/>
        </p:nvSpPr>
        <p:spPr>
          <a:xfrm rot="2262136" flipH="1">
            <a:off x="2525237" y="4483111"/>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Oval 246"/>
          <p:cNvSpPr/>
          <p:nvPr/>
        </p:nvSpPr>
        <p:spPr>
          <a:xfrm rot="2262136" flipH="1">
            <a:off x="2533975" y="438445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Oval 247"/>
          <p:cNvSpPr/>
          <p:nvPr/>
        </p:nvSpPr>
        <p:spPr>
          <a:xfrm rot="2262136" flipH="1">
            <a:off x="2574828" y="4465146"/>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rot="2262136" flipH="1">
            <a:off x="2572216" y="441886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Oval 249"/>
          <p:cNvSpPr/>
          <p:nvPr/>
        </p:nvSpPr>
        <p:spPr>
          <a:xfrm rot="2262136" flipH="1">
            <a:off x="2612852" y="441663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rot="2262136" flipH="1">
            <a:off x="2481991" y="443905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p:cNvSpPr/>
          <p:nvPr/>
        </p:nvSpPr>
        <p:spPr>
          <a:xfrm rot="2262136" flipH="1">
            <a:off x="2814031" y="446569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rot="2262136" flipH="1">
            <a:off x="2802844" y="4398724"/>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p:cNvSpPr/>
          <p:nvPr/>
        </p:nvSpPr>
        <p:spPr>
          <a:xfrm rot="2262136" flipH="1">
            <a:off x="2648598" y="458234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rot="2262136" flipH="1">
            <a:off x="2606944" y="4493885"/>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rot="2262136" flipH="1">
            <a:off x="2714492" y="4498994"/>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p:cNvSpPr/>
          <p:nvPr/>
        </p:nvSpPr>
        <p:spPr>
          <a:xfrm rot="2262136" flipH="1">
            <a:off x="2673769" y="423974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rot="2262136" flipH="1">
            <a:off x="2301881" y="4377839"/>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rot="2262136" flipH="1">
            <a:off x="2348077" y="460098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p:cNvSpPr/>
          <p:nvPr/>
        </p:nvSpPr>
        <p:spPr>
          <a:xfrm rot="2262136" flipH="1">
            <a:off x="3067916" y="4478601"/>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Oval 260"/>
          <p:cNvSpPr/>
          <p:nvPr/>
        </p:nvSpPr>
        <p:spPr>
          <a:xfrm rot="2262136" flipH="1">
            <a:off x="3027945" y="440224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Oval 261"/>
          <p:cNvSpPr/>
          <p:nvPr/>
        </p:nvSpPr>
        <p:spPr>
          <a:xfrm rot="2262136" flipH="1">
            <a:off x="2966811" y="4312606"/>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p:cNvSpPr/>
          <p:nvPr/>
        </p:nvSpPr>
        <p:spPr>
          <a:xfrm rot="2262136" flipH="1">
            <a:off x="2469981" y="457868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Oval 263"/>
          <p:cNvSpPr/>
          <p:nvPr/>
        </p:nvSpPr>
        <p:spPr>
          <a:xfrm rot="2262136" flipH="1">
            <a:off x="2473361" y="4308036"/>
            <a:ext cx="384008" cy="163571"/>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Oval 264"/>
          <p:cNvSpPr/>
          <p:nvPr/>
        </p:nvSpPr>
        <p:spPr>
          <a:xfrm rot="2262136" flipH="1">
            <a:off x="2260989" y="4570485"/>
            <a:ext cx="295612" cy="134206"/>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Oval 265"/>
          <p:cNvSpPr/>
          <p:nvPr/>
        </p:nvSpPr>
        <p:spPr>
          <a:xfrm rot="2262136" flipH="1">
            <a:off x="2840041" y="4280258"/>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Oval 266"/>
          <p:cNvSpPr/>
          <p:nvPr/>
        </p:nvSpPr>
        <p:spPr>
          <a:xfrm rot="2262136" flipH="1">
            <a:off x="2424320" y="4574973"/>
            <a:ext cx="384008" cy="163571"/>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Oval 267"/>
          <p:cNvSpPr/>
          <p:nvPr/>
        </p:nvSpPr>
        <p:spPr>
          <a:xfrm rot="2262136" flipH="1">
            <a:off x="2446667" y="423488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p:cNvSpPr/>
          <p:nvPr/>
        </p:nvSpPr>
        <p:spPr>
          <a:xfrm rot="2262136" flipH="1">
            <a:off x="3197530" y="4451732"/>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p:cNvSpPr/>
          <p:nvPr/>
        </p:nvSpPr>
        <p:spPr>
          <a:xfrm rot="2262136" flipH="1">
            <a:off x="3123675" y="4429822"/>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p:cNvSpPr/>
          <p:nvPr/>
        </p:nvSpPr>
        <p:spPr>
          <a:xfrm rot="2262136" flipH="1">
            <a:off x="3425530" y="445611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p:cNvSpPr/>
          <p:nvPr/>
        </p:nvSpPr>
        <p:spPr>
          <a:xfrm rot="2262136" flipH="1">
            <a:off x="3522094" y="448552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p:cNvSpPr/>
          <p:nvPr/>
        </p:nvSpPr>
        <p:spPr>
          <a:xfrm rot="2262136" flipH="1">
            <a:off x="3414343" y="4465506"/>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Oval 273"/>
          <p:cNvSpPr/>
          <p:nvPr/>
        </p:nvSpPr>
        <p:spPr>
          <a:xfrm rot="2262136" flipH="1">
            <a:off x="3525515" y="4462274"/>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274"/>
          <p:cNvSpPr/>
          <p:nvPr/>
        </p:nvSpPr>
        <p:spPr>
          <a:xfrm rot="2262136" flipH="1">
            <a:off x="3592186" y="4452790"/>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 name="Oval 275"/>
          <p:cNvSpPr/>
          <p:nvPr/>
        </p:nvSpPr>
        <p:spPr>
          <a:xfrm rot="2262136" flipH="1">
            <a:off x="3499589" y="4373672"/>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Oval 276"/>
          <p:cNvSpPr/>
          <p:nvPr/>
        </p:nvSpPr>
        <p:spPr>
          <a:xfrm rot="2262136" flipH="1">
            <a:off x="3000755" y="4311059"/>
            <a:ext cx="384008" cy="163571"/>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Oval 277"/>
          <p:cNvSpPr/>
          <p:nvPr/>
        </p:nvSpPr>
        <p:spPr>
          <a:xfrm rot="2262136" flipH="1">
            <a:off x="3498712" y="445653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Oval 278"/>
          <p:cNvSpPr/>
          <p:nvPr/>
        </p:nvSpPr>
        <p:spPr>
          <a:xfrm rot="2262136" flipH="1">
            <a:off x="3387165" y="4407600"/>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Oval 279"/>
          <p:cNvSpPr/>
          <p:nvPr/>
        </p:nvSpPr>
        <p:spPr>
          <a:xfrm rot="2262136" flipH="1">
            <a:off x="3428018" y="4401793"/>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Oval 280"/>
          <p:cNvSpPr/>
          <p:nvPr/>
        </p:nvSpPr>
        <p:spPr>
          <a:xfrm rot="2262136" flipH="1">
            <a:off x="3387166" y="4360815"/>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Oval 281"/>
          <p:cNvSpPr/>
          <p:nvPr/>
        </p:nvSpPr>
        <p:spPr>
          <a:xfrm rot="2262136" flipH="1">
            <a:off x="3539915" y="4407018"/>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Oval 282"/>
          <p:cNvSpPr/>
          <p:nvPr/>
        </p:nvSpPr>
        <p:spPr>
          <a:xfrm rot="2262136" flipH="1">
            <a:off x="3526868" y="436875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p:cNvSpPr/>
          <p:nvPr/>
        </p:nvSpPr>
        <p:spPr>
          <a:xfrm rot="2262136" flipH="1">
            <a:off x="3437897" y="4393227"/>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p:cNvSpPr/>
          <p:nvPr/>
        </p:nvSpPr>
        <p:spPr>
          <a:xfrm rot="2262136" flipH="1">
            <a:off x="3580418" y="440497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p:cNvSpPr/>
          <p:nvPr/>
        </p:nvSpPr>
        <p:spPr>
          <a:xfrm rot="2262136" flipH="1">
            <a:off x="3404617" y="4364653"/>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p:cNvSpPr/>
          <p:nvPr/>
        </p:nvSpPr>
        <p:spPr>
          <a:xfrm rot="2262136" flipH="1">
            <a:off x="3581571" y="4387420"/>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Oval 287"/>
          <p:cNvSpPr/>
          <p:nvPr/>
        </p:nvSpPr>
        <p:spPr>
          <a:xfrm rot="2262136" flipH="1">
            <a:off x="3421681" y="4482872"/>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Oval 288"/>
          <p:cNvSpPr/>
          <p:nvPr/>
        </p:nvSpPr>
        <p:spPr>
          <a:xfrm rot="2262136" flipH="1">
            <a:off x="3462534" y="4477065"/>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Oval 289"/>
          <p:cNvSpPr/>
          <p:nvPr/>
        </p:nvSpPr>
        <p:spPr>
          <a:xfrm rot="2262136" flipH="1">
            <a:off x="3421682" y="443608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1" name="Oval 290"/>
          <p:cNvSpPr/>
          <p:nvPr/>
        </p:nvSpPr>
        <p:spPr>
          <a:xfrm rot="2262136" flipH="1">
            <a:off x="3313751" y="4420874"/>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2" name="Oval 291"/>
          <p:cNvSpPr/>
          <p:nvPr/>
        </p:nvSpPr>
        <p:spPr>
          <a:xfrm rot="2262136" flipH="1">
            <a:off x="3574431" y="4482290"/>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Oval 292"/>
          <p:cNvSpPr/>
          <p:nvPr/>
        </p:nvSpPr>
        <p:spPr>
          <a:xfrm rot="2262136" flipH="1">
            <a:off x="3561384" y="444403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Oval 293"/>
          <p:cNvSpPr/>
          <p:nvPr/>
        </p:nvSpPr>
        <p:spPr>
          <a:xfrm rot="2262136" flipH="1">
            <a:off x="3500987" y="4446348"/>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Oval 294"/>
          <p:cNvSpPr/>
          <p:nvPr/>
        </p:nvSpPr>
        <p:spPr>
          <a:xfrm rot="2262136" flipH="1">
            <a:off x="3614934" y="448024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Oval 295"/>
          <p:cNvSpPr/>
          <p:nvPr/>
        </p:nvSpPr>
        <p:spPr>
          <a:xfrm rot="2262136" flipH="1">
            <a:off x="3466151" y="4424051"/>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Oval 296"/>
          <p:cNvSpPr/>
          <p:nvPr/>
        </p:nvSpPr>
        <p:spPr>
          <a:xfrm rot="2262136" flipH="1">
            <a:off x="3462535" y="436281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Oval 297"/>
          <p:cNvSpPr/>
          <p:nvPr/>
        </p:nvSpPr>
        <p:spPr>
          <a:xfrm rot="2262136" flipH="1">
            <a:off x="3593245" y="4303918"/>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Oval 298"/>
          <p:cNvSpPr/>
          <p:nvPr/>
        </p:nvSpPr>
        <p:spPr>
          <a:xfrm rot="2262136" flipH="1">
            <a:off x="3346312" y="438215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0" name="Oval 299"/>
          <p:cNvSpPr/>
          <p:nvPr/>
        </p:nvSpPr>
        <p:spPr>
          <a:xfrm rot="2262136" flipH="1">
            <a:off x="3291985" y="4483111"/>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1" name="Oval 300"/>
          <p:cNvSpPr/>
          <p:nvPr/>
        </p:nvSpPr>
        <p:spPr>
          <a:xfrm rot="2262136" flipH="1">
            <a:off x="3300723" y="438445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2" name="Oval 301"/>
          <p:cNvSpPr/>
          <p:nvPr/>
        </p:nvSpPr>
        <p:spPr>
          <a:xfrm rot="2262136" flipH="1">
            <a:off x="3341576" y="4465146"/>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Oval 302"/>
          <p:cNvSpPr/>
          <p:nvPr/>
        </p:nvSpPr>
        <p:spPr>
          <a:xfrm rot="2262136" flipH="1">
            <a:off x="3338964" y="441886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4" name="Oval 303"/>
          <p:cNvSpPr/>
          <p:nvPr/>
        </p:nvSpPr>
        <p:spPr>
          <a:xfrm rot="2262136" flipH="1">
            <a:off x="3379600" y="441663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5" name="Oval 304"/>
          <p:cNvSpPr/>
          <p:nvPr/>
        </p:nvSpPr>
        <p:spPr>
          <a:xfrm rot="2262136" flipH="1">
            <a:off x="3248739" y="443905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6" name="Oval 305"/>
          <p:cNvSpPr/>
          <p:nvPr/>
        </p:nvSpPr>
        <p:spPr>
          <a:xfrm rot="2262136" flipH="1">
            <a:off x="3580779" y="438932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7" name="Oval 306"/>
          <p:cNvSpPr/>
          <p:nvPr/>
        </p:nvSpPr>
        <p:spPr>
          <a:xfrm rot="2262136" flipH="1">
            <a:off x="3569592" y="4398724"/>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8" name="Oval 307"/>
          <p:cNvSpPr/>
          <p:nvPr/>
        </p:nvSpPr>
        <p:spPr>
          <a:xfrm rot="2262136" flipH="1">
            <a:off x="3415346" y="458234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Oval 308"/>
          <p:cNvSpPr/>
          <p:nvPr/>
        </p:nvSpPr>
        <p:spPr>
          <a:xfrm rot="2262136" flipH="1">
            <a:off x="3373692" y="4493885"/>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0" name="Oval 309"/>
          <p:cNvSpPr/>
          <p:nvPr/>
        </p:nvSpPr>
        <p:spPr>
          <a:xfrm rot="2262136" flipH="1">
            <a:off x="2784858" y="4175166"/>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1" name="Oval 310"/>
          <p:cNvSpPr/>
          <p:nvPr/>
        </p:nvSpPr>
        <p:spPr>
          <a:xfrm rot="2262136" flipH="1">
            <a:off x="3440517" y="423974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Oval 311"/>
          <p:cNvSpPr/>
          <p:nvPr/>
        </p:nvSpPr>
        <p:spPr>
          <a:xfrm rot="2262136" flipH="1">
            <a:off x="3068629" y="4377839"/>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Oval 312"/>
          <p:cNvSpPr/>
          <p:nvPr/>
        </p:nvSpPr>
        <p:spPr>
          <a:xfrm rot="2262136" flipH="1">
            <a:off x="3114825" y="460098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4" name="Oval 313"/>
          <p:cNvSpPr/>
          <p:nvPr/>
        </p:nvSpPr>
        <p:spPr>
          <a:xfrm rot="2262136" flipH="1">
            <a:off x="3890065" y="4497254"/>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Oval 314"/>
          <p:cNvSpPr/>
          <p:nvPr/>
        </p:nvSpPr>
        <p:spPr>
          <a:xfrm rot="2262136" flipH="1">
            <a:off x="3730361" y="456465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Oval 315"/>
          <p:cNvSpPr/>
          <p:nvPr/>
        </p:nvSpPr>
        <p:spPr>
          <a:xfrm rot="2262136" flipH="1">
            <a:off x="4114733" y="4118937"/>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7" name="Oval 316"/>
          <p:cNvSpPr/>
          <p:nvPr/>
        </p:nvSpPr>
        <p:spPr>
          <a:xfrm rot="2262136" flipH="1">
            <a:off x="3236729" y="457868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Oval 317"/>
          <p:cNvSpPr/>
          <p:nvPr/>
        </p:nvSpPr>
        <p:spPr>
          <a:xfrm rot="2262136" flipH="1">
            <a:off x="3240109" y="4308036"/>
            <a:ext cx="384008" cy="163571"/>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9" name="Oval 318"/>
          <p:cNvSpPr/>
          <p:nvPr/>
        </p:nvSpPr>
        <p:spPr>
          <a:xfrm rot="2262136" flipH="1">
            <a:off x="2350334" y="4110367"/>
            <a:ext cx="295612" cy="134206"/>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Oval 319"/>
          <p:cNvSpPr/>
          <p:nvPr/>
        </p:nvSpPr>
        <p:spPr>
          <a:xfrm rot="2262136" flipH="1">
            <a:off x="3606789" y="4280258"/>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Oval 320"/>
          <p:cNvSpPr/>
          <p:nvPr/>
        </p:nvSpPr>
        <p:spPr>
          <a:xfrm rot="2262136" flipH="1">
            <a:off x="3467212" y="4664071"/>
            <a:ext cx="384008" cy="163571"/>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2" name="Oval 321"/>
          <p:cNvSpPr/>
          <p:nvPr/>
        </p:nvSpPr>
        <p:spPr>
          <a:xfrm rot="2262136" flipH="1">
            <a:off x="3213415" y="423488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Oval 322"/>
          <p:cNvSpPr/>
          <p:nvPr/>
        </p:nvSpPr>
        <p:spPr>
          <a:xfrm rot="2262136" flipH="1">
            <a:off x="4004727" y="4464471"/>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Oval 323"/>
          <p:cNvSpPr/>
          <p:nvPr/>
        </p:nvSpPr>
        <p:spPr>
          <a:xfrm rot="2262136" flipH="1">
            <a:off x="3930872" y="4442561"/>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Oval 324"/>
          <p:cNvSpPr/>
          <p:nvPr/>
        </p:nvSpPr>
        <p:spPr>
          <a:xfrm rot="2262136" flipH="1">
            <a:off x="4232727" y="446884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6" name="Oval 325"/>
          <p:cNvSpPr/>
          <p:nvPr/>
        </p:nvSpPr>
        <p:spPr>
          <a:xfrm rot="2262136" flipH="1">
            <a:off x="4329291" y="4498266"/>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7" name="Oval 326"/>
          <p:cNvSpPr/>
          <p:nvPr/>
        </p:nvSpPr>
        <p:spPr>
          <a:xfrm rot="2262136" flipH="1">
            <a:off x="4221540" y="4478245"/>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Oval 327"/>
          <p:cNvSpPr/>
          <p:nvPr/>
        </p:nvSpPr>
        <p:spPr>
          <a:xfrm rot="2262136" flipH="1">
            <a:off x="4332712" y="4475013"/>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Oval 328"/>
          <p:cNvSpPr/>
          <p:nvPr/>
        </p:nvSpPr>
        <p:spPr>
          <a:xfrm rot="2262136" flipH="1">
            <a:off x="4399383" y="4465529"/>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0" name="Oval 329"/>
          <p:cNvSpPr/>
          <p:nvPr/>
        </p:nvSpPr>
        <p:spPr>
          <a:xfrm rot="2262136" flipH="1">
            <a:off x="4306786" y="4386411"/>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Oval 330"/>
          <p:cNvSpPr/>
          <p:nvPr/>
        </p:nvSpPr>
        <p:spPr>
          <a:xfrm rot="2262136" flipH="1">
            <a:off x="3807949" y="4333208"/>
            <a:ext cx="384008" cy="163571"/>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Oval 331"/>
          <p:cNvSpPr/>
          <p:nvPr/>
        </p:nvSpPr>
        <p:spPr>
          <a:xfrm rot="2262136" flipH="1">
            <a:off x="4305909" y="446926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Oval 332"/>
          <p:cNvSpPr/>
          <p:nvPr/>
        </p:nvSpPr>
        <p:spPr>
          <a:xfrm rot="2262136" flipH="1">
            <a:off x="4194362" y="4420339"/>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4" name="Oval 333"/>
          <p:cNvSpPr/>
          <p:nvPr/>
        </p:nvSpPr>
        <p:spPr>
          <a:xfrm rot="2262136" flipH="1">
            <a:off x="4235215" y="441453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Oval 334"/>
          <p:cNvSpPr/>
          <p:nvPr/>
        </p:nvSpPr>
        <p:spPr>
          <a:xfrm rot="2262136" flipH="1">
            <a:off x="4194363" y="4373554"/>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Oval 335"/>
          <p:cNvSpPr/>
          <p:nvPr/>
        </p:nvSpPr>
        <p:spPr>
          <a:xfrm rot="2262136" flipH="1">
            <a:off x="4347112" y="441975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Oval 336"/>
          <p:cNvSpPr/>
          <p:nvPr/>
        </p:nvSpPr>
        <p:spPr>
          <a:xfrm rot="2262136" flipH="1">
            <a:off x="4334065" y="438149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rot="2262136" flipH="1">
            <a:off x="4245094" y="4405966"/>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p:cNvSpPr/>
          <p:nvPr/>
        </p:nvSpPr>
        <p:spPr>
          <a:xfrm rot="2262136" flipH="1">
            <a:off x="4387615" y="441770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Oval 339"/>
          <p:cNvSpPr/>
          <p:nvPr/>
        </p:nvSpPr>
        <p:spPr>
          <a:xfrm rot="2262136" flipH="1">
            <a:off x="4211814" y="4377392"/>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Oval 340"/>
          <p:cNvSpPr/>
          <p:nvPr/>
        </p:nvSpPr>
        <p:spPr>
          <a:xfrm rot="2262136" flipH="1">
            <a:off x="4388768" y="4400159"/>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Oval 341"/>
          <p:cNvSpPr/>
          <p:nvPr/>
        </p:nvSpPr>
        <p:spPr>
          <a:xfrm rot="2262136" flipH="1">
            <a:off x="4228878" y="4495611"/>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3" name="Oval 342"/>
          <p:cNvSpPr/>
          <p:nvPr/>
        </p:nvSpPr>
        <p:spPr>
          <a:xfrm rot="2262136" flipH="1">
            <a:off x="4269731" y="4489804"/>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Oval 343"/>
          <p:cNvSpPr/>
          <p:nvPr/>
        </p:nvSpPr>
        <p:spPr>
          <a:xfrm rot="2262136" flipH="1">
            <a:off x="4228879" y="4448826"/>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Oval 344"/>
          <p:cNvSpPr/>
          <p:nvPr/>
        </p:nvSpPr>
        <p:spPr>
          <a:xfrm rot="2262136" flipH="1">
            <a:off x="4120948" y="4433613"/>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Oval 345"/>
          <p:cNvSpPr/>
          <p:nvPr/>
        </p:nvSpPr>
        <p:spPr>
          <a:xfrm rot="2262136" flipH="1">
            <a:off x="4381628" y="4495029"/>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Oval 346"/>
          <p:cNvSpPr/>
          <p:nvPr/>
        </p:nvSpPr>
        <p:spPr>
          <a:xfrm rot="2262136" flipH="1">
            <a:off x="4368581" y="445676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Oval 347"/>
          <p:cNvSpPr/>
          <p:nvPr/>
        </p:nvSpPr>
        <p:spPr>
          <a:xfrm rot="2262136" flipH="1">
            <a:off x="4308184" y="4459087"/>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9" name="Oval 348"/>
          <p:cNvSpPr/>
          <p:nvPr/>
        </p:nvSpPr>
        <p:spPr>
          <a:xfrm rot="2262136" flipH="1">
            <a:off x="4422131" y="449298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p:cNvSpPr/>
          <p:nvPr/>
        </p:nvSpPr>
        <p:spPr>
          <a:xfrm rot="2262136" flipH="1">
            <a:off x="4273348" y="4436790"/>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Oval 350"/>
          <p:cNvSpPr/>
          <p:nvPr/>
        </p:nvSpPr>
        <p:spPr>
          <a:xfrm rot="2262136" flipH="1">
            <a:off x="4269732" y="437555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rot="2262136" flipH="1">
            <a:off x="4400442" y="4316657"/>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rot="2262136" flipH="1">
            <a:off x="4153509" y="4394896"/>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rot="2262136" flipH="1">
            <a:off x="4099182" y="4495850"/>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Oval 354"/>
          <p:cNvSpPr/>
          <p:nvPr/>
        </p:nvSpPr>
        <p:spPr>
          <a:xfrm rot="2262136" flipH="1">
            <a:off x="4107920" y="439718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6" name="Oval 355"/>
          <p:cNvSpPr/>
          <p:nvPr/>
        </p:nvSpPr>
        <p:spPr>
          <a:xfrm rot="2262136" flipH="1">
            <a:off x="4148773" y="4477885"/>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7" name="Oval 356"/>
          <p:cNvSpPr/>
          <p:nvPr/>
        </p:nvSpPr>
        <p:spPr>
          <a:xfrm rot="2262136" flipH="1">
            <a:off x="4146161" y="4431606"/>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Oval 357"/>
          <p:cNvSpPr/>
          <p:nvPr/>
        </p:nvSpPr>
        <p:spPr>
          <a:xfrm rot="2262136" flipH="1">
            <a:off x="4186797" y="4429376"/>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9" name="Oval 358"/>
          <p:cNvSpPr/>
          <p:nvPr/>
        </p:nvSpPr>
        <p:spPr>
          <a:xfrm rot="2262136" flipH="1">
            <a:off x="4055936" y="445179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Oval 359"/>
          <p:cNvSpPr/>
          <p:nvPr/>
        </p:nvSpPr>
        <p:spPr>
          <a:xfrm rot="2262136" flipH="1">
            <a:off x="4387976" y="440206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1" name="Oval 360"/>
          <p:cNvSpPr/>
          <p:nvPr/>
        </p:nvSpPr>
        <p:spPr>
          <a:xfrm rot="2262136" flipH="1">
            <a:off x="4376789" y="4411463"/>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2" name="Oval 361"/>
          <p:cNvSpPr/>
          <p:nvPr/>
        </p:nvSpPr>
        <p:spPr>
          <a:xfrm rot="2262136" flipH="1">
            <a:off x="4222543" y="459508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Oval 362"/>
          <p:cNvSpPr/>
          <p:nvPr/>
        </p:nvSpPr>
        <p:spPr>
          <a:xfrm rot="2262136" flipH="1">
            <a:off x="4180889" y="4506624"/>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4" name="Oval 363"/>
          <p:cNvSpPr/>
          <p:nvPr/>
        </p:nvSpPr>
        <p:spPr>
          <a:xfrm rot="2262136" flipH="1">
            <a:off x="4288437" y="4511733"/>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5" name="Oval 364"/>
          <p:cNvSpPr/>
          <p:nvPr/>
        </p:nvSpPr>
        <p:spPr>
          <a:xfrm rot="2262136" flipH="1">
            <a:off x="4247714" y="425248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Oval 365"/>
          <p:cNvSpPr/>
          <p:nvPr/>
        </p:nvSpPr>
        <p:spPr>
          <a:xfrm rot="2262136" flipH="1">
            <a:off x="3628276" y="4060255"/>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Oval 366"/>
          <p:cNvSpPr/>
          <p:nvPr/>
        </p:nvSpPr>
        <p:spPr>
          <a:xfrm rot="2262136" flipH="1">
            <a:off x="3922022" y="4613726"/>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8" name="Oval 367"/>
          <p:cNvSpPr/>
          <p:nvPr/>
        </p:nvSpPr>
        <p:spPr>
          <a:xfrm rot="2262136" flipH="1">
            <a:off x="4641861" y="4491340"/>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 name="Oval 368"/>
          <p:cNvSpPr/>
          <p:nvPr/>
        </p:nvSpPr>
        <p:spPr>
          <a:xfrm rot="2262136" flipH="1">
            <a:off x="4601890" y="441498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0" name="Oval 369"/>
          <p:cNvSpPr/>
          <p:nvPr/>
        </p:nvSpPr>
        <p:spPr>
          <a:xfrm rot="2262136" flipH="1">
            <a:off x="4540756" y="4325345"/>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Oval 370"/>
          <p:cNvSpPr/>
          <p:nvPr/>
        </p:nvSpPr>
        <p:spPr>
          <a:xfrm rot="2262136" flipH="1">
            <a:off x="4043926" y="459142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2" name="Oval 371"/>
          <p:cNvSpPr/>
          <p:nvPr/>
        </p:nvSpPr>
        <p:spPr>
          <a:xfrm rot="2262136" flipH="1">
            <a:off x="4047306" y="4320775"/>
            <a:ext cx="384008" cy="163571"/>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4" name="Oval 373"/>
          <p:cNvSpPr/>
          <p:nvPr/>
        </p:nvSpPr>
        <p:spPr>
          <a:xfrm rot="2262136" flipH="1">
            <a:off x="4413986" y="429299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5" name="Oval 374"/>
          <p:cNvSpPr/>
          <p:nvPr/>
        </p:nvSpPr>
        <p:spPr>
          <a:xfrm rot="2262136" flipH="1">
            <a:off x="3438704" y="4130476"/>
            <a:ext cx="384008" cy="163571"/>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6" name="Oval 375"/>
          <p:cNvSpPr/>
          <p:nvPr/>
        </p:nvSpPr>
        <p:spPr>
          <a:xfrm rot="2262136" flipH="1">
            <a:off x="4020612" y="424762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Oval 376"/>
          <p:cNvSpPr/>
          <p:nvPr/>
        </p:nvSpPr>
        <p:spPr>
          <a:xfrm rot="2262136" flipH="1">
            <a:off x="4736692" y="4464472"/>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8" name="Oval 377"/>
          <p:cNvSpPr/>
          <p:nvPr/>
        </p:nvSpPr>
        <p:spPr>
          <a:xfrm rot="2262136" flipH="1">
            <a:off x="4662837" y="4442562"/>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9" name="Oval 378"/>
          <p:cNvSpPr/>
          <p:nvPr/>
        </p:nvSpPr>
        <p:spPr>
          <a:xfrm rot="2262136" flipH="1">
            <a:off x="4964692" y="446885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Oval 379"/>
          <p:cNvSpPr/>
          <p:nvPr/>
        </p:nvSpPr>
        <p:spPr>
          <a:xfrm rot="2262136" flipH="1">
            <a:off x="5061256" y="449826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1" name="Oval 380"/>
          <p:cNvSpPr/>
          <p:nvPr/>
        </p:nvSpPr>
        <p:spPr>
          <a:xfrm rot="2262136" flipH="1">
            <a:off x="4953505" y="4478246"/>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2" name="Oval 381"/>
          <p:cNvSpPr/>
          <p:nvPr/>
        </p:nvSpPr>
        <p:spPr>
          <a:xfrm rot="2262136" flipH="1">
            <a:off x="5064677" y="4475014"/>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Oval 382"/>
          <p:cNvSpPr/>
          <p:nvPr/>
        </p:nvSpPr>
        <p:spPr>
          <a:xfrm rot="2262136" flipH="1">
            <a:off x="5131348" y="4465530"/>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Oval 383"/>
          <p:cNvSpPr/>
          <p:nvPr/>
        </p:nvSpPr>
        <p:spPr>
          <a:xfrm rot="2262136" flipH="1">
            <a:off x="5038751" y="4386412"/>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Oval 384"/>
          <p:cNvSpPr/>
          <p:nvPr/>
        </p:nvSpPr>
        <p:spPr>
          <a:xfrm rot="2262136" flipH="1">
            <a:off x="4539917" y="4323799"/>
            <a:ext cx="384008" cy="163571"/>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Oval 385"/>
          <p:cNvSpPr/>
          <p:nvPr/>
        </p:nvSpPr>
        <p:spPr>
          <a:xfrm rot="2262136" flipH="1">
            <a:off x="5037874" y="446927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7" name="Oval 386"/>
          <p:cNvSpPr/>
          <p:nvPr/>
        </p:nvSpPr>
        <p:spPr>
          <a:xfrm rot="2262136" flipH="1">
            <a:off x="4926327" y="4420340"/>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8" name="Oval 387"/>
          <p:cNvSpPr/>
          <p:nvPr/>
        </p:nvSpPr>
        <p:spPr>
          <a:xfrm rot="2262136" flipH="1">
            <a:off x="4967180" y="4414533"/>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Oval 388"/>
          <p:cNvSpPr/>
          <p:nvPr/>
        </p:nvSpPr>
        <p:spPr>
          <a:xfrm rot="2262136" flipH="1">
            <a:off x="4926328" y="4373555"/>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0" name="Oval 389"/>
          <p:cNvSpPr/>
          <p:nvPr/>
        </p:nvSpPr>
        <p:spPr>
          <a:xfrm rot="2262136" flipH="1">
            <a:off x="5079077" y="4419758"/>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Oval 390"/>
          <p:cNvSpPr/>
          <p:nvPr/>
        </p:nvSpPr>
        <p:spPr>
          <a:xfrm rot="2262136" flipH="1">
            <a:off x="5066030" y="438149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Oval 391"/>
          <p:cNvSpPr/>
          <p:nvPr/>
        </p:nvSpPr>
        <p:spPr>
          <a:xfrm rot="2262136" flipH="1">
            <a:off x="4977059" y="4405967"/>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3" name="Oval 392"/>
          <p:cNvSpPr/>
          <p:nvPr/>
        </p:nvSpPr>
        <p:spPr>
          <a:xfrm rot="2262136" flipH="1">
            <a:off x="5119580" y="441771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4" name="Oval 393"/>
          <p:cNvSpPr/>
          <p:nvPr/>
        </p:nvSpPr>
        <p:spPr>
          <a:xfrm rot="2262136" flipH="1">
            <a:off x="4943779" y="4377393"/>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Oval 394"/>
          <p:cNvSpPr/>
          <p:nvPr/>
        </p:nvSpPr>
        <p:spPr>
          <a:xfrm rot="2262136" flipH="1">
            <a:off x="5120733" y="4400160"/>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6" name="Oval 395"/>
          <p:cNvSpPr/>
          <p:nvPr/>
        </p:nvSpPr>
        <p:spPr>
          <a:xfrm rot="2262136" flipH="1">
            <a:off x="4960843" y="4495612"/>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7" name="Oval 396"/>
          <p:cNvSpPr/>
          <p:nvPr/>
        </p:nvSpPr>
        <p:spPr>
          <a:xfrm rot="2262136" flipH="1">
            <a:off x="5001696" y="4489805"/>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Oval 397"/>
          <p:cNvSpPr/>
          <p:nvPr/>
        </p:nvSpPr>
        <p:spPr>
          <a:xfrm rot="2262136" flipH="1">
            <a:off x="4960844" y="444882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 name="Oval 398"/>
          <p:cNvSpPr/>
          <p:nvPr/>
        </p:nvSpPr>
        <p:spPr>
          <a:xfrm rot="2262136" flipH="1">
            <a:off x="4852913" y="4433614"/>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0" name="Oval 399"/>
          <p:cNvSpPr/>
          <p:nvPr/>
        </p:nvSpPr>
        <p:spPr>
          <a:xfrm rot="2262136" flipH="1">
            <a:off x="5113593" y="4495030"/>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1" name="Oval 400"/>
          <p:cNvSpPr/>
          <p:nvPr/>
        </p:nvSpPr>
        <p:spPr>
          <a:xfrm rot="2262136" flipH="1">
            <a:off x="5100546" y="445677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2" name="Oval 401"/>
          <p:cNvSpPr/>
          <p:nvPr/>
        </p:nvSpPr>
        <p:spPr>
          <a:xfrm rot="2262136" flipH="1">
            <a:off x="5040149" y="4459088"/>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3" name="Oval 402"/>
          <p:cNvSpPr/>
          <p:nvPr/>
        </p:nvSpPr>
        <p:spPr>
          <a:xfrm rot="2262136" flipH="1">
            <a:off x="5154096" y="449298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4" name="Oval 403"/>
          <p:cNvSpPr/>
          <p:nvPr/>
        </p:nvSpPr>
        <p:spPr>
          <a:xfrm rot="2262136" flipH="1">
            <a:off x="5005313" y="4436791"/>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5" name="Oval 404"/>
          <p:cNvSpPr/>
          <p:nvPr/>
        </p:nvSpPr>
        <p:spPr>
          <a:xfrm rot="2262136" flipH="1">
            <a:off x="5001697" y="437555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6" name="Oval 405"/>
          <p:cNvSpPr/>
          <p:nvPr/>
        </p:nvSpPr>
        <p:spPr>
          <a:xfrm rot="2262136" flipH="1">
            <a:off x="5132407" y="4316658"/>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7" name="Oval 406"/>
          <p:cNvSpPr/>
          <p:nvPr/>
        </p:nvSpPr>
        <p:spPr>
          <a:xfrm rot="2262136" flipH="1">
            <a:off x="4885474" y="439489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8" name="Oval 407"/>
          <p:cNvSpPr/>
          <p:nvPr/>
        </p:nvSpPr>
        <p:spPr>
          <a:xfrm rot="2262136" flipH="1">
            <a:off x="4831147" y="4495851"/>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9" name="Oval 408"/>
          <p:cNvSpPr/>
          <p:nvPr/>
        </p:nvSpPr>
        <p:spPr>
          <a:xfrm rot="2262136" flipH="1">
            <a:off x="4839885" y="439719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0" name="Oval 409"/>
          <p:cNvSpPr/>
          <p:nvPr/>
        </p:nvSpPr>
        <p:spPr>
          <a:xfrm rot="2262136" flipH="1">
            <a:off x="4880738" y="4477886"/>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1" name="Oval 410"/>
          <p:cNvSpPr/>
          <p:nvPr/>
        </p:nvSpPr>
        <p:spPr>
          <a:xfrm rot="2262136" flipH="1">
            <a:off x="4878126" y="443160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2" name="Oval 411"/>
          <p:cNvSpPr/>
          <p:nvPr/>
        </p:nvSpPr>
        <p:spPr>
          <a:xfrm rot="2262136" flipH="1">
            <a:off x="4918762" y="442937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3" name="Oval 412"/>
          <p:cNvSpPr/>
          <p:nvPr/>
        </p:nvSpPr>
        <p:spPr>
          <a:xfrm rot="2262136" flipH="1">
            <a:off x="4787901" y="445179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4" name="Oval 413"/>
          <p:cNvSpPr/>
          <p:nvPr/>
        </p:nvSpPr>
        <p:spPr>
          <a:xfrm rot="2262136" flipH="1">
            <a:off x="5119941" y="440206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5" name="Oval 414"/>
          <p:cNvSpPr/>
          <p:nvPr/>
        </p:nvSpPr>
        <p:spPr>
          <a:xfrm rot="2262136" flipH="1">
            <a:off x="5108754" y="4411464"/>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6" name="Oval 415"/>
          <p:cNvSpPr/>
          <p:nvPr/>
        </p:nvSpPr>
        <p:spPr>
          <a:xfrm rot="2262136" flipH="1">
            <a:off x="4954508" y="459508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7" name="Oval 416"/>
          <p:cNvSpPr/>
          <p:nvPr/>
        </p:nvSpPr>
        <p:spPr>
          <a:xfrm rot="2262136" flipH="1">
            <a:off x="4782078" y="405573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Oval 417"/>
          <p:cNvSpPr/>
          <p:nvPr/>
        </p:nvSpPr>
        <p:spPr>
          <a:xfrm rot="2262136" flipH="1">
            <a:off x="2797966" y="4054290"/>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9" name="Oval 418"/>
          <p:cNvSpPr/>
          <p:nvPr/>
        </p:nvSpPr>
        <p:spPr>
          <a:xfrm rot="2262136" flipH="1">
            <a:off x="4979679" y="425248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Oval 419"/>
          <p:cNvSpPr/>
          <p:nvPr/>
        </p:nvSpPr>
        <p:spPr>
          <a:xfrm rot="2262136" flipH="1">
            <a:off x="4269868" y="4066868"/>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1" name="Oval 420"/>
          <p:cNvSpPr/>
          <p:nvPr/>
        </p:nvSpPr>
        <p:spPr>
          <a:xfrm rot="2262136" flipH="1">
            <a:off x="4653987" y="461372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2" name="Oval 421"/>
          <p:cNvSpPr/>
          <p:nvPr/>
        </p:nvSpPr>
        <p:spPr>
          <a:xfrm rot="2262136" flipH="1">
            <a:off x="5373826" y="4491341"/>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3" name="Oval 422"/>
          <p:cNvSpPr/>
          <p:nvPr/>
        </p:nvSpPr>
        <p:spPr>
          <a:xfrm rot="2262136" flipH="1">
            <a:off x="5333855" y="441498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4" name="Oval 423"/>
          <p:cNvSpPr/>
          <p:nvPr/>
        </p:nvSpPr>
        <p:spPr>
          <a:xfrm rot="2262136" flipH="1">
            <a:off x="5272721" y="4325346"/>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5" name="Oval 424"/>
          <p:cNvSpPr/>
          <p:nvPr/>
        </p:nvSpPr>
        <p:spPr>
          <a:xfrm rot="2262136" flipH="1">
            <a:off x="4775891" y="459142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6" name="Oval 425"/>
          <p:cNvSpPr/>
          <p:nvPr/>
        </p:nvSpPr>
        <p:spPr>
          <a:xfrm rot="2262136" flipH="1">
            <a:off x="4779271" y="4320776"/>
            <a:ext cx="384008" cy="163571"/>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7" name="Oval 426"/>
          <p:cNvSpPr/>
          <p:nvPr/>
        </p:nvSpPr>
        <p:spPr>
          <a:xfrm rot="2262136" flipH="1">
            <a:off x="3784195" y="4106956"/>
            <a:ext cx="295612" cy="134206"/>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Oval 427"/>
          <p:cNvSpPr/>
          <p:nvPr/>
        </p:nvSpPr>
        <p:spPr>
          <a:xfrm rot="2262136" flipH="1">
            <a:off x="5145951" y="4292998"/>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9" name="Oval 428"/>
          <p:cNvSpPr/>
          <p:nvPr/>
        </p:nvSpPr>
        <p:spPr>
          <a:xfrm rot="2262136" flipH="1">
            <a:off x="5148234" y="4587683"/>
            <a:ext cx="384008" cy="163571"/>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0" name="Oval 429"/>
          <p:cNvSpPr/>
          <p:nvPr/>
        </p:nvSpPr>
        <p:spPr>
          <a:xfrm rot="2262136" flipH="1">
            <a:off x="4752577" y="424762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1" name="Oval 430"/>
          <p:cNvSpPr/>
          <p:nvPr/>
        </p:nvSpPr>
        <p:spPr>
          <a:xfrm rot="2262136" flipH="1">
            <a:off x="5544303" y="4451732"/>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Oval 431"/>
          <p:cNvSpPr/>
          <p:nvPr/>
        </p:nvSpPr>
        <p:spPr>
          <a:xfrm rot="2262136" flipH="1">
            <a:off x="5470448" y="4429822"/>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3" name="Oval 432"/>
          <p:cNvSpPr/>
          <p:nvPr/>
        </p:nvSpPr>
        <p:spPr>
          <a:xfrm rot="2262136" flipH="1">
            <a:off x="5772303" y="445611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4" name="Oval 433"/>
          <p:cNvSpPr/>
          <p:nvPr/>
        </p:nvSpPr>
        <p:spPr>
          <a:xfrm rot="2262136" flipH="1">
            <a:off x="5868867" y="448552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5" name="Oval 434"/>
          <p:cNvSpPr/>
          <p:nvPr/>
        </p:nvSpPr>
        <p:spPr>
          <a:xfrm rot="2262136" flipH="1">
            <a:off x="5761116" y="4465506"/>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6" name="Oval 435"/>
          <p:cNvSpPr/>
          <p:nvPr/>
        </p:nvSpPr>
        <p:spPr>
          <a:xfrm rot="2262136" flipH="1">
            <a:off x="5872288" y="4462274"/>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7" name="Oval 436"/>
          <p:cNvSpPr/>
          <p:nvPr/>
        </p:nvSpPr>
        <p:spPr>
          <a:xfrm rot="2262136" flipH="1">
            <a:off x="5938959" y="4452790"/>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8" name="Oval 437"/>
          <p:cNvSpPr/>
          <p:nvPr/>
        </p:nvSpPr>
        <p:spPr>
          <a:xfrm rot="2262136" flipH="1">
            <a:off x="5846362" y="4373672"/>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9" name="Oval 438"/>
          <p:cNvSpPr/>
          <p:nvPr/>
        </p:nvSpPr>
        <p:spPr>
          <a:xfrm rot="2262136" flipH="1">
            <a:off x="5347528" y="4311059"/>
            <a:ext cx="384008" cy="163571"/>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0" name="Oval 439"/>
          <p:cNvSpPr/>
          <p:nvPr/>
        </p:nvSpPr>
        <p:spPr>
          <a:xfrm rot="2262136" flipH="1">
            <a:off x="5845485" y="445653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1" name="Oval 440"/>
          <p:cNvSpPr/>
          <p:nvPr/>
        </p:nvSpPr>
        <p:spPr>
          <a:xfrm rot="2262136" flipH="1">
            <a:off x="5733938" y="4407600"/>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2" name="Oval 441"/>
          <p:cNvSpPr/>
          <p:nvPr/>
        </p:nvSpPr>
        <p:spPr>
          <a:xfrm rot="2262136" flipH="1">
            <a:off x="5774791" y="4401793"/>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3" name="Oval 442"/>
          <p:cNvSpPr/>
          <p:nvPr/>
        </p:nvSpPr>
        <p:spPr>
          <a:xfrm rot="2262136" flipH="1">
            <a:off x="5733939" y="4360815"/>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Oval 443"/>
          <p:cNvSpPr/>
          <p:nvPr/>
        </p:nvSpPr>
        <p:spPr>
          <a:xfrm rot="2262136" flipH="1">
            <a:off x="5886688" y="4407018"/>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5" name="Oval 444"/>
          <p:cNvSpPr/>
          <p:nvPr/>
        </p:nvSpPr>
        <p:spPr>
          <a:xfrm rot="2262136" flipH="1">
            <a:off x="5873641" y="436875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Oval 445"/>
          <p:cNvSpPr/>
          <p:nvPr/>
        </p:nvSpPr>
        <p:spPr>
          <a:xfrm rot="2262136" flipH="1">
            <a:off x="5784670" y="4393227"/>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Oval 446"/>
          <p:cNvSpPr/>
          <p:nvPr/>
        </p:nvSpPr>
        <p:spPr>
          <a:xfrm rot="2262136" flipH="1">
            <a:off x="5927191" y="440497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8" name="Oval 447"/>
          <p:cNvSpPr/>
          <p:nvPr/>
        </p:nvSpPr>
        <p:spPr>
          <a:xfrm rot="2262136" flipH="1">
            <a:off x="5751390" y="4364653"/>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9" name="Oval 448"/>
          <p:cNvSpPr/>
          <p:nvPr/>
        </p:nvSpPr>
        <p:spPr>
          <a:xfrm rot="2262136" flipH="1">
            <a:off x="5928344" y="4387420"/>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Oval 449"/>
          <p:cNvSpPr/>
          <p:nvPr/>
        </p:nvSpPr>
        <p:spPr>
          <a:xfrm rot="2262136" flipH="1">
            <a:off x="5768454" y="4482872"/>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1" name="Oval 450"/>
          <p:cNvSpPr/>
          <p:nvPr/>
        </p:nvSpPr>
        <p:spPr>
          <a:xfrm rot="2262136" flipH="1">
            <a:off x="5809307" y="4477065"/>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2" name="Oval 451"/>
          <p:cNvSpPr/>
          <p:nvPr/>
        </p:nvSpPr>
        <p:spPr>
          <a:xfrm rot="2262136" flipH="1">
            <a:off x="5768455" y="443608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3" name="Oval 452"/>
          <p:cNvSpPr/>
          <p:nvPr/>
        </p:nvSpPr>
        <p:spPr>
          <a:xfrm rot="2262136" flipH="1">
            <a:off x="5660524" y="4420874"/>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4" name="Oval 453"/>
          <p:cNvSpPr/>
          <p:nvPr/>
        </p:nvSpPr>
        <p:spPr>
          <a:xfrm rot="2262136" flipH="1">
            <a:off x="5921204" y="4482290"/>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5" name="Oval 454"/>
          <p:cNvSpPr/>
          <p:nvPr/>
        </p:nvSpPr>
        <p:spPr>
          <a:xfrm rot="2262136" flipH="1">
            <a:off x="5908157" y="444403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Oval 455"/>
          <p:cNvSpPr/>
          <p:nvPr/>
        </p:nvSpPr>
        <p:spPr>
          <a:xfrm rot="2262136" flipH="1">
            <a:off x="5847760" y="4446348"/>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7" name="Oval 456"/>
          <p:cNvSpPr/>
          <p:nvPr/>
        </p:nvSpPr>
        <p:spPr>
          <a:xfrm rot="2262136" flipH="1">
            <a:off x="5961707" y="448024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8" name="Oval 457"/>
          <p:cNvSpPr/>
          <p:nvPr/>
        </p:nvSpPr>
        <p:spPr>
          <a:xfrm rot="2262136" flipH="1">
            <a:off x="5812924" y="4424051"/>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9" name="Oval 458"/>
          <p:cNvSpPr/>
          <p:nvPr/>
        </p:nvSpPr>
        <p:spPr>
          <a:xfrm rot="2262136" flipH="1">
            <a:off x="5809308" y="436281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0" name="Oval 459"/>
          <p:cNvSpPr/>
          <p:nvPr/>
        </p:nvSpPr>
        <p:spPr>
          <a:xfrm rot="2262136" flipH="1">
            <a:off x="5940018" y="4303918"/>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1" name="Oval 460"/>
          <p:cNvSpPr/>
          <p:nvPr/>
        </p:nvSpPr>
        <p:spPr>
          <a:xfrm rot="2262136" flipH="1">
            <a:off x="5693085" y="438215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2" name="Oval 461"/>
          <p:cNvSpPr/>
          <p:nvPr/>
        </p:nvSpPr>
        <p:spPr>
          <a:xfrm rot="2262136" flipH="1">
            <a:off x="5638758" y="4483111"/>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3" name="Oval 462"/>
          <p:cNvSpPr/>
          <p:nvPr/>
        </p:nvSpPr>
        <p:spPr>
          <a:xfrm rot="2262136" flipH="1">
            <a:off x="5647496" y="438445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4" name="Oval 463"/>
          <p:cNvSpPr/>
          <p:nvPr/>
        </p:nvSpPr>
        <p:spPr>
          <a:xfrm rot="2262136" flipH="1">
            <a:off x="5688349" y="4465146"/>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5" name="Oval 464"/>
          <p:cNvSpPr/>
          <p:nvPr/>
        </p:nvSpPr>
        <p:spPr>
          <a:xfrm rot="2262136" flipH="1">
            <a:off x="5685737" y="441886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6" name="Oval 465"/>
          <p:cNvSpPr/>
          <p:nvPr/>
        </p:nvSpPr>
        <p:spPr>
          <a:xfrm rot="2262136" flipH="1">
            <a:off x="5726373" y="441663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7" name="Oval 466"/>
          <p:cNvSpPr/>
          <p:nvPr/>
        </p:nvSpPr>
        <p:spPr>
          <a:xfrm rot="2262136" flipH="1">
            <a:off x="5595512" y="443905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8" name="Oval 467"/>
          <p:cNvSpPr/>
          <p:nvPr/>
        </p:nvSpPr>
        <p:spPr>
          <a:xfrm rot="2262136" flipH="1">
            <a:off x="5927552" y="438932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9" name="Oval 468"/>
          <p:cNvSpPr/>
          <p:nvPr/>
        </p:nvSpPr>
        <p:spPr>
          <a:xfrm rot="2262136" flipH="1">
            <a:off x="5916365" y="4398724"/>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0" name="Oval 469"/>
          <p:cNvSpPr/>
          <p:nvPr/>
        </p:nvSpPr>
        <p:spPr>
          <a:xfrm rot="2262136" flipH="1">
            <a:off x="5762119" y="458234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1" name="Oval 470"/>
          <p:cNvSpPr/>
          <p:nvPr/>
        </p:nvSpPr>
        <p:spPr>
          <a:xfrm rot="2262136" flipH="1">
            <a:off x="5720465" y="4493885"/>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2" name="Oval 471"/>
          <p:cNvSpPr/>
          <p:nvPr/>
        </p:nvSpPr>
        <p:spPr>
          <a:xfrm rot="2262136" flipH="1">
            <a:off x="5828013" y="4498994"/>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3" name="Oval 472"/>
          <p:cNvSpPr/>
          <p:nvPr/>
        </p:nvSpPr>
        <p:spPr>
          <a:xfrm rot="2262136" flipH="1">
            <a:off x="5787290" y="423974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4" name="Oval 473"/>
          <p:cNvSpPr/>
          <p:nvPr/>
        </p:nvSpPr>
        <p:spPr>
          <a:xfrm rot="2262136" flipH="1">
            <a:off x="5440497" y="4415783"/>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5" name="Oval 474"/>
          <p:cNvSpPr/>
          <p:nvPr/>
        </p:nvSpPr>
        <p:spPr>
          <a:xfrm rot="2262136" flipH="1">
            <a:off x="5461598" y="460098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6" name="Oval 475"/>
          <p:cNvSpPr/>
          <p:nvPr/>
        </p:nvSpPr>
        <p:spPr>
          <a:xfrm rot="2262136" flipH="1">
            <a:off x="6181437" y="4478601"/>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7" name="Oval 476"/>
          <p:cNvSpPr/>
          <p:nvPr/>
        </p:nvSpPr>
        <p:spPr>
          <a:xfrm rot="2262136" flipH="1">
            <a:off x="6141466" y="440224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8" name="Oval 477"/>
          <p:cNvSpPr/>
          <p:nvPr/>
        </p:nvSpPr>
        <p:spPr>
          <a:xfrm rot="2262136" flipH="1">
            <a:off x="6080332" y="4312606"/>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9" name="Oval 478"/>
          <p:cNvSpPr/>
          <p:nvPr/>
        </p:nvSpPr>
        <p:spPr>
          <a:xfrm rot="2262136" flipH="1">
            <a:off x="5583502" y="457868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0" name="Oval 479"/>
          <p:cNvSpPr/>
          <p:nvPr/>
        </p:nvSpPr>
        <p:spPr>
          <a:xfrm rot="2262136" flipH="1">
            <a:off x="5586882" y="4308036"/>
            <a:ext cx="384008" cy="163571"/>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1" name="Oval 480"/>
          <p:cNvSpPr/>
          <p:nvPr/>
        </p:nvSpPr>
        <p:spPr>
          <a:xfrm rot="2262136" flipH="1">
            <a:off x="5374510" y="4570485"/>
            <a:ext cx="295612" cy="134206"/>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2" name="Oval 481"/>
          <p:cNvSpPr/>
          <p:nvPr/>
        </p:nvSpPr>
        <p:spPr>
          <a:xfrm rot="2262136" flipH="1">
            <a:off x="5953562" y="4280258"/>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3" name="Oval 482"/>
          <p:cNvSpPr/>
          <p:nvPr/>
        </p:nvSpPr>
        <p:spPr>
          <a:xfrm rot="2262136" flipH="1">
            <a:off x="5867382" y="4549534"/>
            <a:ext cx="384008" cy="163571"/>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4" name="Oval 483"/>
          <p:cNvSpPr/>
          <p:nvPr/>
        </p:nvSpPr>
        <p:spPr>
          <a:xfrm rot="2262136" flipH="1">
            <a:off x="5247832" y="4158306"/>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5" name="Oval 484"/>
          <p:cNvSpPr/>
          <p:nvPr/>
        </p:nvSpPr>
        <p:spPr>
          <a:xfrm rot="2262136" flipH="1">
            <a:off x="6235578" y="4464471"/>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6" name="Oval 485"/>
          <p:cNvSpPr/>
          <p:nvPr/>
        </p:nvSpPr>
        <p:spPr>
          <a:xfrm rot="2262136" flipH="1">
            <a:off x="6161723" y="4442561"/>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7" name="Oval 486"/>
          <p:cNvSpPr/>
          <p:nvPr/>
        </p:nvSpPr>
        <p:spPr>
          <a:xfrm rot="2262136" flipH="1">
            <a:off x="6463578" y="446884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8" name="Oval 487"/>
          <p:cNvSpPr/>
          <p:nvPr/>
        </p:nvSpPr>
        <p:spPr>
          <a:xfrm rot="2262136" flipH="1">
            <a:off x="6560142" y="4498266"/>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9" name="Oval 488"/>
          <p:cNvSpPr/>
          <p:nvPr/>
        </p:nvSpPr>
        <p:spPr>
          <a:xfrm rot="2262136" flipH="1">
            <a:off x="6452391" y="4478245"/>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0" name="Oval 489"/>
          <p:cNvSpPr/>
          <p:nvPr/>
        </p:nvSpPr>
        <p:spPr>
          <a:xfrm rot="2262136" flipH="1">
            <a:off x="6563563" y="4475013"/>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1" name="Oval 490"/>
          <p:cNvSpPr/>
          <p:nvPr/>
        </p:nvSpPr>
        <p:spPr>
          <a:xfrm rot="2262136" flipH="1">
            <a:off x="6630234" y="4465529"/>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2" name="Oval 491"/>
          <p:cNvSpPr/>
          <p:nvPr/>
        </p:nvSpPr>
        <p:spPr>
          <a:xfrm rot="2262136" flipH="1">
            <a:off x="6537637" y="4386411"/>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3" name="Oval 492"/>
          <p:cNvSpPr/>
          <p:nvPr/>
        </p:nvSpPr>
        <p:spPr>
          <a:xfrm rot="2262136" flipH="1">
            <a:off x="6038803" y="4323798"/>
            <a:ext cx="384008" cy="163571"/>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4" name="Oval 493"/>
          <p:cNvSpPr/>
          <p:nvPr/>
        </p:nvSpPr>
        <p:spPr>
          <a:xfrm rot="2262136" flipH="1">
            <a:off x="6536760" y="446926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5" name="Oval 494"/>
          <p:cNvSpPr/>
          <p:nvPr/>
        </p:nvSpPr>
        <p:spPr>
          <a:xfrm rot="2262136" flipH="1">
            <a:off x="6425213" y="4420339"/>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6" name="Oval 495"/>
          <p:cNvSpPr/>
          <p:nvPr/>
        </p:nvSpPr>
        <p:spPr>
          <a:xfrm rot="2262136" flipH="1">
            <a:off x="6466066" y="441453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7" name="Oval 496"/>
          <p:cNvSpPr/>
          <p:nvPr/>
        </p:nvSpPr>
        <p:spPr>
          <a:xfrm rot="2262136" flipH="1">
            <a:off x="6425214" y="4373554"/>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8" name="Oval 497"/>
          <p:cNvSpPr/>
          <p:nvPr/>
        </p:nvSpPr>
        <p:spPr>
          <a:xfrm rot="2262136" flipH="1">
            <a:off x="6577963" y="441975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9" name="Oval 498"/>
          <p:cNvSpPr/>
          <p:nvPr/>
        </p:nvSpPr>
        <p:spPr>
          <a:xfrm rot="2262136" flipH="1">
            <a:off x="6564916" y="438149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0" name="Oval 499"/>
          <p:cNvSpPr/>
          <p:nvPr/>
        </p:nvSpPr>
        <p:spPr>
          <a:xfrm rot="2262136" flipH="1">
            <a:off x="6475945" y="4405966"/>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1" name="Oval 500"/>
          <p:cNvSpPr/>
          <p:nvPr/>
        </p:nvSpPr>
        <p:spPr>
          <a:xfrm rot="2262136" flipH="1">
            <a:off x="6618466" y="441770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2" name="Oval 501"/>
          <p:cNvSpPr/>
          <p:nvPr/>
        </p:nvSpPr>
        <p:spPr>
          <a:xfrm rot="2262136" flipH="1">
            <a:off x="6442665" y="4377392"/>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3" name="Oval 502"/>
          <p:cNvSpPr/>
          <p:nvPr/>
        </p:nvSpPr>
        <p:spPr>
          <a:xfrm rot="2262136" flipH="1">
            <a:off x="6619619" y="4400159"/>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4" name="Oval 503"/>
          <p:cNvSpPr/>
          <p:nvPr/>
        </p:nvSpPr>
        <p:spPr>
          <a:xfrm rot="2262136" flipH="1">
            <a:off x="6459729" y="4495611"/>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5" name="Oval 504"/>
          <p:cNvSpPr/>
          <p:nvPr/>
        </p:nvSpPr>
        <p:spPr>
          <a:xfrm rot="2262136" flipH="1">
            <a:off x="6500582" y="4489804"/>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6" name="Oval 505"/>
          <p:cNvSpPr/>
          <p:nvPr/>
        </p:nvSpPr>
        <p:spPr>
          <a:xfrm rot="2262136" flipH="1">
            <a:off x="6459730" y="4448826"/>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7" name="Oval 506"/>
          <p:cNvSpPr/>
          <p:nvPr/>
        </p:nvSpPr>
        <p:spPr>
          <a:xfrm rot="2262136" flipH="1">
            <a:off x="6351799" y="4433613"/>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8" name="Oval 507"/>
          <p:cNvSpPr/>
          <p:nvPr/>
        </p:nvSpPr>
        <p:spPr>
          <a:xfrm rot="2262136" flipH="1">
            <a:off x="6612479" y="4495029"/>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9" name="Oval 508"/>
          <p:cNvSpPr/>
          <p:nvPr/>
        </p:nvSpPr>
        <p:spPr>
          <a:xfrm rot="2262136" flipH="1">
            <a:off x="6599432" y="445676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0" name="Oval 509"/>
          <p:cNvSpPr/>
          <p:nvPr/>
        </p:nvSpPr>
        <p:spPr>
          <a:xfrm rot="2262136" flipH="1">
            <a:off x="6539035" y="4459087"/>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1" name="Oval 510"/>
          <p:cNvSpPr/>
          <p:nvPr/>
        </p:nvSpPr>
        <p:spPr>
          <a:xfrm rot="2262136" flipH="1">
            <a:off x="6652982" y="449298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2" name="Oval 511"/>
          <p:cNvSpPr/>
          <p:nvPr/>
        </p:nvSpPr>
        <p:spPr>
          <a:xfrm rot="2262136" flipH="1">
            <a:off x="6504199" y="4436790"/>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3" name="Oval 512"/>
          <p:cNvSpPr/>
          <p:nvPr/>
        </p:nvSpPr>
        <p:spPr>
          <a:xfrm rot="2262136" flipH="1">
            <a:off x="6500583" y="437555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4" name="Oval 513"/>
          <p:cNvSpPr/>
          <p:nvPr/>
        </p:nvSpPr>
        <p:spPr>
          <a:xfrm rot="2262136" flipH="1">
            <a:off x="6631293" y="4316657"/>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5" name="Oval 514"/>
          <p:cNvSpPr/>
          <p:nvPr/>
        </p:nvSpPr>
        <p:spPr>
          <a:xfrm rot="2262136" flipH="1">
            <a:off x="6384360" y="4394896"/>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6" name="Oval 515"/>
          <p:cNvSpPr/>
          <p:nvPr/>
        </p:nvSpPr>
        <p:spPr>
          <a:xfrm rot="2262136" flipH="1">
            <a:off x="6330033" y="4495850"/>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7" name="Oval 516"/>
          <p:cNvSpPr/>
          <p:nvPr/>
        </p:nvSpPr>
        <p:spPr>
          <a:xfrm rot="2262136" flipH="1">
            <a:off x="6338771" y="439718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8" name="Oval 517"/>
          <p:cNvSpPr/>
          <p:nvPr/>
        </p:nvSpPr>
        <p:spPr>
          <a:xfrm rot="2262136" flipH="1">
            <a:off x="6379624" y="4477885"/>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9" name="Oval 518"/>
          <p:cNvSpPr/>
          <p:nvPr/>
        </p:nvSpPr>
        <p:spPr>
          <a:xfrm rot="2262136" flipH="1">
            <a:off x="6377012" y="4431606"/>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0" name="Oval 519"/>
          <p:cNvSpPr/>
          <p:nvPr/>
        </p:nvSpPr>
        <p:spPr>
          <a:xfrm rot="2262136" flipH="1">
            <a:off x="6417648" y="4429376"/>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1" name="Oval 520"/>
          <p:cNvSpPr/>
          <p:nvPr/>
        </p:nvSpPr>
        <p:spPr>
          <a:xfrm rot="2262136" flipH="1">
            <a:off x="6385157" y="406117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2" name="Oval 521"/>
          <p:cNvSpPr/>
          <p:nvPr/>
        </p:nvSpPr>
        <p:spPr>
          <a:xfrm rot="2262136" flipH="1">
            <a:off x="6618827" y="440206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3" name="Oval 522"/>
          <p:cNvSpPr/>
          <p:nvPr/>
        </p:nvSpPr>
        <p:spPr>
          <a:xfrm rot="2262136" flipH="1">
            <a:off x="6607640" y="4411463"/>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4" name="Oval 523"/>
          <p:cNvSpPr/>
          <p:nvPr/>
        </p:nvSpPr>
        <p:spPr>
          <a:xfrm rot="2262136" flipH="1">
            <a:off x="6453394" y="459508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5" name="Oval 524"/>
          <p:cNvSpPr/>
          <p:nvPr/>
        </p:nvSpPr>
        <p:spPr>
          <a:xfrm rot="2262136" flipH="1">
            <a:off x="6411740" y="4506624"/>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6" name="Oval 525"/>
          <p:cNvSpPr/>
          <p:nvPr/>
        </p:nvSpPr>
        <p:spPr>
          <a:xfrm rot="2262136" flipH="1">
            <a:off x="6519288" y="4511733"/>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7" name="Oval 526"/>
          <p:cNvSpPr/>
          <p:nvPr/>
        </p:nvSpPr>
        <p:spPr>
          <a:xfrm rot="2262136" flipH="1">
            <a:off x="6478565" y="425248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8" name="Oval 527"/>
          <p:cNvSpPr/>
          <p:nvPr/>
        </p:nvSpPr>
        <p:spPr>
          <a:xfrm rot="2262136" flipH="1">
            <a:off x="6106677" y="4390578"/>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9" name="Oval 528"/>
          <p:cNvSpPr/>
          <p:nvPr/>
        </p:nvSpPr>
        <p:spPr>
          <a:xfrm rot="2262136" flipH="1">
            <a:off x="6152873" y="4613726"/>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0" name="Oval 529"/>
          <p:cNvSpPr/>
          <p:nvPr/>
        </p:nvSpPr>
        <p:spPr>
          <a:xfrm rot="2262136" flipH="1">
            <a:off x="6872712" y="4491340"/>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1" name="Oval 530"/>
          <p:cNvSpPr/>
          <p:nvPr/>
        </p:nvSpPr>
        <p:spPr>
          <a:xfrm rot="2262136" flipH="1">
            <a:off x="6832741" y="441498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2" name="Oval 531"/>
          <p:cNvSpPr/>
          <p:nvPr/>
        </p:nvSpPr>
        <p:spPr>
          <a:xfrm rot="2262136" flipH="1">
            <a:off x="6677876" y="4529139"/>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3" name="Oval 532"/>
          <p:cNvSpPr/>
          <p:nvPr/>
        </p:nvSpPr>
        <p:spPr>
          <a:xfrm rot="2262136" flipH="1">
            <a:off x="6274777" y="459142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4" name="Oval 533"/>
          <p:cNvSpPr/>
          <p:nvPr/>
        </p:nvSpPr>
        <p:spPr>
          <a:xfrm rot="2262136" flipH="1">
            <a:off x="6278157" y="4320775"/>
            <a:ext cx="384008" cy="163571"/>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5" name="Oval 534"/>
          <p:cNvSpPr/>
          <p:nvPr/>
        </p:nvSpPr>
        <p:spPr>
          <a:xfrm rot="2262136" flipH="1">
            <a:off x="6065785" y="4583224"/>
            <a:ext cx="295612" cy="134206"/>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6" name="Oval 535"/>
          <p:cNvSpPr/>
          <p:nvPr/>
        </p:nvSpPr>
        <p:spPr>
          <a:xfrm rot="2262136" flipH="1">
            <a:off x="6644837" y="429299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7" name="Oval 536"/>
          <p:cNvSpPr/>
          <p:nvPr/>
        </p:nvSpPr>
        <p:spPr>
          <a:xfrm rot="2262136" flipH="1">
            <a:off x="6558657" y="4562273"/>
            <a:ext cx="384008" cy="163571"/>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8" name="Oval 537"/>
          <p:cNvSpPr/>
          <p:nvPr/>
        </p:nvSpPr>
        <p:spPr>
          <a:xfrm rot="2262136" flipH="1">
            <a:off x="6251463" y="424762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9" name="Oval 538"/>
          <p:cNvSpPr/>
          <p:nvPr/>
        </p:nvSpPr>
        <p:spPr>
          <a:xfrm rot="2262136" flipH="1">
            <a:off x="1138441" y="4709124"/>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0" name="Oval 539"/>
          <p:cNvSpPr/>
          <p:nvPr/>
        </p:nvSpPr>
        <p:spPr>
          <a:xfrm rot="2262136" flipH="1">
            <a:off x="837920" y="4727769"/>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1" name="Oval 540"/>
          <p:cNvSpPr/>
          <p:nvPr/>
        </p:nvSpPr>
        <p:spPr>
          <a:xfrm rot="2262136" flipH="1">
            <a:off x="959824" y="470547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2" name="Oval 541"/>
          <p:cNvSpPr/>
          <p:nvPr/>
        </p:nvSpPr>
        <p:spPr>
          <a:xfrm rot="2262136" flipH="1">
            <a:off x="1320573" y="4729970"/>
            <a:ext cx="169573" cy="2640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3" name="Oval 542"/>
          <p:cNvSpPr/>
          <p:nvPr/>
        </p:nvSpPr>
        <p:spPr>
          <a:xfrm rot="2262136" flipH="1">
            <a:off x="2712465" y="4691316"/>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4" name="Oval 543"/>
          <p:cNvSpPr/>
          <p:nvPr/>
        </p:nvSpPr>
        <p:spPr>
          <a:xfrm rot="2262136" flipH="1">
            <a:off x="3497297" y="472941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5" name="Oval 544"/>
          <p:cNvSpPr/>
          <p:nvPr/>
        </p:nvSpPr>
        <p:spPr>
          <a:xfrm rot="2262136" flipH="1">
            <a:off x="1862425" y="473471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6" name="Oval 545"/>
          <p:cNvSpPr/>
          <p:nvPr/>
        </p:nvSpPr>
        <p:spPr>
          <a:xfrm rot="2262136" flipH="1">
            <a:off x="1561904" y="4753362"/>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7" name="Oval 546"/>
          <p:cNvSpPr/>
          <p:nvPr/>
        </p:nvSpPr>
        <p:spPr>
          <a:xfrm rot="2262136" flipH="1">
            <a:off x="1683808" y="4731064"/>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8" name="Oval 547"/>
          <p:cNvSpPr/>
          <p:nvPr/>
        </p:nvSpPr>
        <p:spPr>
          <a:xfrm rot="2262136" flipH="1">
            <a:off x="2572217" y="4696384"/>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9" name="Oval 548"/>
          <p:cNvSpPr/>
          <p:nvPr/>
        </p:nvSpPr>
        <p:spPr>
          <a:xfrm rot="2262136" flipH="1">
            <a:off x="2271696" y="4715029"/>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0" name="Oval 549"/>
          <p:cNvSpPr/>
          <p:nvPr/>
        </p:nvSpPr>
        <p:spPr>
          <a:xfrm rot="2262136" flipH="1">
            <a:off x="2393600" y="469273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1" name="Oval 550"/>
          <p:cNvSpPr/>
          <p:nvPr/>
        </p:nvSpPr>
        <p:spPr>
          <a:xfrm rot="2262136" flipH="1">
            <a:off x="3338965" y="4696384"/>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2" name="Oval 551"/>
          <p:cNvSpPr/>
          <p:nvPr/>
        </p:nvSpPr>
        <p:spPr>
          <a:xfrm rot="2262136" flipH="1">
            <a:off x="3038444" y="4715029"/>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3" name="Oval 552"/>
          <p:cNvSpPr/>
          <p:nvPr/>
        </p:nvSpPr>
        <p:spPr>
          <a:xfrm rot="2262136" flipH="1">
            <a:off x="3160348" y="469273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4" name="Oval 553"/>
          <p:cNvSpPr/>
          <p:nvPr/>
        </p:nvSpPr>
        <p:spPr>
          <a:xfrm rot="2262136" flipH="1">
            <a:off x="4146162" y="4709123"/>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5" name="Oval 554"/>
          <p:cNvSpPr/>
          <p:nvPr/>
        </p:nvSpPr>
        <p:spPr>
          <a:xfrm rot="2262136" flipH="1">
            <a:off x="3845641" y="4727768"/>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6" name="Oval 555"/>
          <p:cNvSpPr/>
          <p:nvPr/>
        </p:nvSpPr>
        <p:spPr>
          <a:xfrm rot="2262136" flipH="1">
            <a:off x="3967545" y="470547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7" name="Oval 556"/>
          <p:cNvSpPr/>
          <p:nvPr/>
        </p:nvSpPr>
        <p:spPr>
          <a:xfrm rot="2262136" flipH="1">
            <a:off x="4878127" y="4709124"/>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8" name="Oval 557"/>
          <p:cNvSpPr/>
          <p:nvPr/>
        </p:nvSpPr>
        <p:spPr>
          <a:xfrm rot="2262136" flipH="1">
            <a:off x="4577606" y="4727769"/>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9" name="Oval 558"/>
          <p:cNvSpPr/>
          <p:nvPr/>
        </p:nvSpPr>
        <p:spPr>
          <a:xfrm rot="2262136" flipH="1">
            <a:off x="4699510" y="470547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0" name="Oval 559"/>
          <p:cNvSpPr/>
          <p:nvPr/>
        </p:nvSpPr>
        <p:spPr>
          <a:xfrm rot="2262136" flipH="1">
            <a:off x="5685738" y="4696384"/>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1" name="Oval 560"/>
          <p:cNvSpPr/>
          <p:nvPr/>
        </p:nvSpPr>
        <p:spPr>
          <a:xfrm rot="2262136" flipH="1">
            <a:off x="5385217" y="4715029"/>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2" name="Oval 561"/>
          <p:cNvSpPr/>
          <p:nvPr/>
        </p:nvSpPr>
        <p:spPr>
          <a:xfrm rot="2262136" flipH="1">
            <a:off x="5507121" y="469273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3" name="Oval 562"/>
          <p:cNvSpPr/>
          <p:nvPr/>
        </p:nvSpPr>
        <p:spPr>
          <a:xfrm rot="2262136" flipH="1">
            <a:off x="6377013" y="4709123"/>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4" name="Oval 563"/>
          <p:cNvSpPr/>
          <p:nvPr/>
        </p:nvSpPr>
        <p:spPr>
          <a:xfrm rot="2262136" flipH="1">
            <a:off x="6076492" y="4727768"/>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5" name="Oval 564"/>
          <p:cNvSpPr/>
          <p:nvPr/>
        </p:nvSpPr>
        <p:spPr>
          <a:xfrm rot="2262136" flipH="1">
            <a:off x="6198396" y="470547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6" name="Oval 565"/>
          <p:cNvSpPr/>
          <p:nvPr/>
        </p:nvSpPr>
        <p:spPr>
          <a:xfrm rot="2262136" flipH="1">
            <a:off x="8036889" y="4641796"/>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7" name="Oval 566"/>
          <p:cNvSpPr/>
          <p:nvPr/>
        </p:nvSpPr>
        <p:spPr>
          <a:xfrm rot="2262136" flipH="1">
            <a:off x="6720897" y="4682544"/>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8" name="Oval 567"/>
          <p:cNvSpPr/>
          <p:nvPr/>
        </p:nvSpPr>
        <p:spPr>
          <a:xfrm rot="2262136" flipH="1">
            <a:off x="7359088" y="461584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9" name="Oval 568"/>
          <p:cNvSpPr/>
          <p:nvPr/>
        </p:nvSpPr>
        <p:spPr>
          <a:xfrm rot="2262136" flipH="1">
            <a:off x="7511837" y="465235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0" name="Oval 569"/>
          <p:cNvSpPr/>
          <p:nvPr/>
        </p:nvSpPr>
        <p:spPr>
          <a:xfrm rot="2262136" flipH="1">
            <a:off x="6700117" y="4675590"/>
            <a:ext cx="295612" cy="134206"/>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1" name="Oval 570"/>
          <p:cNvSpPr/>
          <p:nvPr/>
        </p:nvSpPr>
        <p:spPr>
          <a:xfrm rot="2262136" flipH="1">
            <a:off x="6622584" y="4414919"/>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2" name="Oval 571"/>
          <p:cNvSpPr/>
          <p:nvPr/>
        </p:nvSpPr>
        <p:spPr>
          <a:xfrm rot="2262136" flipH="1">
            <a:off x="6610816" y="436709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3" name="Oval 572"/>
          <p:cNvSpPr/>
          <p:nvPr/>
        </p:nvSpPr>
        <p:spPr>
          <a:xfrm rot="2262136" flipH="1">
            <a:off x="6611969" y="4349549"/>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4" name="Oval 573"/>
          <p:cNvSpPr/>
          <p:nvPr/>
        </p:nvSpPr>
        <p:spPr>
          <a:xfrm rot="2262136" flipH="1">
            <a:off x="6645332" y="444237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5" name="Oval 574"/>
          <p:cNvSpPr/>
          <p:nvPr/>
        </p:nvSpPr>
        <p:spPr>
          <a:xfrm rot="2262136" flipH="1">
            <a:off x="6611177" y="435145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6" name="Oval 575"/>
          <p:cNvSpPr/>
          <p:nvPr/>
        </p:nvSpPr>
        <p:spPr>
          <a:xfrm rot="2262136" flipH="1">
            <a:off x="6599990" y="4360853"/>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7" name="Oval 576"/>
          <p:cNvSpPr/>
          <p:nvPr/>
        </p:nvSpPr>
        <p:spPr>
          <a:xfrm rot="2262136" flipH="1">
            <a:off x="6865062" y="4440730"/>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8" name="Oval 577"/>
          <p:cNvSpPr/>
          <p:nvPr/>
        </p:nvSpPr>
        <p:spPr>
          <a:xfrm rot="2262136" flipH="1">
            <a:off x="6825091" y="436437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9" name="Oval 578"/>
          <p:cNvSpPr/>
          <p:nvPr/>
        </p:nvSpPr>
        <p:spPr>
          <a:xfrm rot="2262136" flipH="1">
            <a:off x="6637187" y="424238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0" name="Oval 579"/>
          <p:cNvSpPr/>
          <p:nvPr/>
        </p:nvSpPr>
        <p:spPr>
          <a:xfrm rot="2262136" flipH="1">
            <a:off x="6639470" y="4537072"/>
            <a:ext cx="384008" cy="163571"/>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1" name="Oval 580"/>
          <p:cNvSpPr/>
          <p:nvPr/>
        </p:nvSpPr>
        <p:spPr>
          <a:xfrm rot="2262136" flipH="1">
            <a:off x="7035539" y="4401121"/>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2" name="Oval 581"/>
          <p:cNvSpPr/>
          <p:nvPr/>
        </p:nvSpPr>
        <p:spPr>
          <a:xfrm rot="2262136" flipH="1">
            <a:off x="6961684" y="4379211"/>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3" name="Oval 582"/>
          <p:cNvSpPr/>
          <p:nvPr/>
        </p:nvSpPr>
        <p:spPr>
          <a:xfrm rot="2262136" flipH="1">
            <a:off x="7263539" y="440549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4" name="Oval 583"/>
          <p:cNvSpPr/>
          <p:nvPr/>
        </p:nvSpPr>
        <p:spPr>
          <a:xfrm rot="2262136" flipH="1">
            <a:off x="7360103" y="4434916"/>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5" name="Oval 584"/>
          <p:cNvSpPr/>
          <p:nvPr/>
        </p:nvSpPr>
        <p:spPr>
          <a:xfrm rot="2262136" flipH="1">
            <a:off x="7252352" y="4414895"/>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6" name="Oval 585"/>
          <p:cNvSpPr/>
          <p:nvPr/>
        </p:nvSpPr>
        <p:spPr>
          <a:xfrm rot="2262136" flipH="1">
            <a:off x="7363524" y="4411663"/>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7" name="Oval 586"/>
          <p:cNvSpPr/>
          <p:nvPr/>
        </p:nvSpPr>
        <p:spPr>
          <a:xfrm rot="2262136" flipH="1">
            <a:off x="7430195" y="4402179"/>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8" name="Oval 587"/>
          <p:cNvSpPr/>
          <p:nvPr/>
        </p:nvSpPr>
        <p:spPr>
          <a:xfrm rot="2262136" flipH="1">
            <a:off x="7337598" y="4323061"/>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9" name="Oval 588"/>
          <p:cNvSpPr/>
          <p:nvPr/>
        </p:nvSpPr>
        <p:spPr>
          <a:xfrm rot="2262136" flipH="1">
            <a:off x="7336721" y="440591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0" name="Oval 589"/>
          <p:cNvSpPr/>
          <p:nvPr/>
        </p:nvSpPr>
        <p:spPr>
          <a:xfrm rot="2262136" flipH="1">
            <a:off x="7225174" y="4356989"/>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1" name="Oval 590"/>
          <p:cNvSpPr/>
          <p:nvPr/>
        </p:nvSpPr>
        <p:spPr>
          <a:xfrm rot="2262136" flipH="1">
            <a:off x="7266027" y="435118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2" name="Oval 591"/>
          <p:cNvSpPr/>
          <p:nvPr/>
        </p:nvSpPr>
        <p:spPr>
          <a:xfrm rot="2262136" flipH="1">
            <a:off x="7225175" y="4310204"/>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3" name="Oval 592"/>
          <p:cNvSpPr/>
          <p:nvPr/>
        </p:nvSpPr>
        <p:spPr>
          <a:xfrm rot="2262136" flipH="1">
            <a:off x="7377924" y="435640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4" name="Oval 593"/>
          <p:cNvSpPr/>
          <p:nvPr/>
        </p:nvSpPr>
        <p:spPr>
          <a:xfrm rot="2262136" flipH="1">
            <a:off x="7364877" y="431814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5" name="Oval 594"/>
          <p:cNvSpPr/>
          <p:nvPr/>
        </p:nvSpPr>
        <p:spPr>
          <a:xfrm rot="2262136" flipH="1">
            <a:off x="7275906" y="4342616"/>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6" name="Oval 595"/>
          <p:cNvSpPr/>
          <p:nvPr/>
        </p:nvSpPr>
        <p:spPr>
          <a:xfrm rot="2262136" flipH="1">
            <a:off x="7418427" y="435435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7" name="Oval 596"/>
          <p:cNvSpPr/>
          <p:nvPr/>
        </p:nvSpPr>
        <p:spPr>
          <a:xfrm rot="2262136" flipH="1">
            <a:off x="7242626" y="4314042"/>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8" name="Oval 597"/>
          <p:cNvSpPr/>
          <p:nvPr/>
        </p:nvSpPr>
        <p:spPr>
          <a:xfrm rot="2262136" flipH="1">
            <a:off x="7419580" y="4336809"/>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9" name="Oval 598"/>
          <p:cNvSpPr/>
          <p:nvPr/>
        </p:nvSpPr>
        <p:spPr>
          <a:xfrm rot="2262136" flipH="1">
            <a:off x="7259690" y="4432261"/>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0" name="Oval 599"/>
          <p:cNvSpPr/>
          <p:nvPr/>
        </p:nvSpPr>
        <p:spPr>
          <a:xfrm rot="2262136" flipH="1">
            <a:off x="7300543" y="4426454"/>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1" name="Oval 600"/>
          <p:cNvSpPr/>
          <p:nvPr/>
        </p:nvSpPr>
        <p:spPr>
          <a:xfrm rot="2262136" flipH="1">
            <a:off x="7259691" y="4385476"/>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2" name="Oval 601"/>
          <p:cNvSpPr/>
          <p:nvPr/>
        </p:nvSpPr>
        <p:spPr>
          <a:xfrm rot="2262136" flipH="1">
            <a:off x="7151760" y="4370263"/>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3" name="Oval 602"/>
          <p:cNvSpPr/>
          <p:nvPr/>
        </p:nvSpPr>
        <p:spPr>
          <a:xfrm rot="2262136" flipH="1">
            <a:off x="7412440" y="4431679"/>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4" name="Oval 603"/>
          <p:cNvSpPr/>
          <p:nvPr/>
        </p:nvSpPr>
        <p:spPr>
          <a:xfrm rot="2262136" flipH="1">
            <a:off x="7399393" y="439341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5" name="Oval 604"/>
          <p:cNvSpPr/>
          <p:nvPr/>
        </p:nvSpPr>
        <p:spPr>
          <a:xfrm rot="2262136" flipH="1">
            <a:off x="7338996" y="4395737"/>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6" name="Oval 605"/>
          <p:cNvSpPr/>
          <p:nvPr/>
        </p:nvSpPr>
        <p:spPr>
          <a:xfrm rot="2262136" flipH="1">
            <a:off x="7452943" y="442963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7" name="Oval 606"/>
          <p:cNvSpPr/>
          <p:nvPr/>
        </p:nvSpPr>
        <p:spPr>
          <a:xfrm rot="2262136" flipH="1">
            <a:off x="7304160" y="4373440"/>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8" name="Oval 607"/>
          <p:cNvSpPr/>
          <p:nvPr/>
        </p:nvSpPr>
        <p:spPr>
          <a:xfrm rot="2262136" flipH="1">
            <a:off x="7300544" y="431220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9" name="Oval 608"/>
          <p:cNvSpPr/>
          <p:nvPr/>
        </p:nvSpPr>
        <p:spPr>
          <a:xfrm rot="2262136" flipH="1">
            <a:off x="7184321" y="4331546"/>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0" name="Oval 609"/>
          <p:cNvSpPr/>
          <p:nvPr/>
        </p:nvSpPr>
        <p:spPr>
          <a:xfrm rot="2262136" flipH="1">
            <a:off x="7129994" y="4432500"/>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1" name="Oval 610"/>
          <p:cNvSpPr/>
          <p:nvPr/>
        </p:nvSpPr>
        <p:spPr>
          <a:xfrm rot="2262136" flipH="1">
            <a:off x="7138732" y="433383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2" name="Oval 611"/>
          <p:cNvSpPr/>
          <p:nvPr/>
        </p:nvSpPr>
        <p:spPr>
          <a:xfrm rot="2262136" flipH="1">
            <a:off x="7179585" y="4414535"/>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3" name="Oval 612"/>
          <p:cNvSpPr/>
          <p:nvPr/>
        </p:nvSpPr>
        <p:spPr>
          <a:xfrm rot="2262136" flipH="1">
            <a:off x="7176973" y="4368256"/>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4" name="Oval 613"/>
          <p:cNvSpPr/>
          <p:nvPr/>
        </p:nvSpPr>
        <p:spPr>
          <a:xfrm rot="2262136" flipH="1">
            <a:off x="7217609" y="4366026"/>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5" name="Oval 614"/>
          <p:cNvSpPr/>
          <p:nvPr/>
        </p:nvSpPr>
        <p:spPr>
          <a:xfrm rot="2262136" flipH="1">
            <a:off x="7086748" y="438844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6" name="Oval 615"/>
          <p:cNvSpPr/>
          <p:nvPr/>
        </p:nvSpPr>
        <p:spPr>
          <a:xfrm rot="2262136" flipH="1">
            <a:off x="7418788" y="433871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7" name="Oval 616"/>
          <p:cNvSpPr/>
          <p:nvPr/>
        </p:nvSpPr>
        <p:spPr>
          <a:xfrm rot="2262136" flipH="1">
            <a:off x="7113443" y="4303711"/>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8" name="Oval 617"/>
          <p:cNvSpPr/>
          <p:nvPr/>
        </p:nvSpPr>
        <p:spPr>
          <a:xfrm rot="2262136" flipH="1">
            <a:off x="7253355" y="453173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9" name="Oval 618"/>
          <p:cNvSpPr/>
          <p:nvPr/>
        </p:nvSpPr>
        <p:spPr>
          <a:xfrm rot="2262136" flipH="1">
            <a:off x="7211701" y="4443274"/>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0" name="Oval 619"/>
          <p:cNvSpPr/>
          <p:nvPr/>
        </p:nvSpPr>
        <p:spPr>
          <a:xfrm rot="2262136" flipH="1">
            <a:off x="7319249" y="4448383"/>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1" name="Oval 620"/>
          <p:cNvSpPr/>
          <p:nvPr/>
        </p:nvSpPr>
        <p:spPr>
          <a:xfrm rot="2262136" flipH="1">
            <a:off x="6931733" y="4365172"/>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2" name="Oval 621"/>
          <p:cNvSpPr/>
          <p:nvPr/>
        </p:nvSpPr>
        <p:spPr>
          <a:xfrm rot="2262136" flipH="1">
            <a:off x="6952834" y="4550376"/>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3" name="Oval 622"/>
          <p:cNvSpPr/>
          <p:nvPr/>
        </p:nvSpPr>
        <p:spPr>
          <a:xfrm rot="2262136" flipH="1">
            <a:off x="7672673" y="4427990"/>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4" name="Oval 623"/>
          <p:cNvSpPr/>
          <p:nvPr/>
        </p:nvSpPr>
        <p:spPr>
          <a:xfrm rot="2262136" flipH="1">
            <a:off x="7632702" y="435163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5" name="Oval 624"/>
          <p:cNvSpPr/>
          <p:nvPr/>
        </p:nvSpPr>
        <p:spPr>
          <a:xfrm rot="2262136" flipH="1">
            <a:off x="7074738" y="452807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6" name="Oval 625"/>
          <p:cNvSpPr/>
          <p:nvPr/>
        </p:nvSpPr>
        <p:spPr>
          <a:xfrm rot="2262136" flipH="1">
            <a:off x="6865746" y="4519874"/>
            <a:ext cx="295612" cy="134206"/>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7" name="Oval 626"/>
          <p:cNvSpPr/>
          <p:nvPr/>
        </p:nvSpPr>
        <p:spPr>
          <a:xfrm rot="2262136" flipH="1">
            <a:off x="6966654" y="4261304"/>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8" name="Oval 627"/>
          <p:cNvSpPr/>
          <p:nvPr/>
        </p:nvSpPr>
        <p:spPr>
          <a:xfrm rot="2262136" flipH="1">
            <a:off x="4563786" y="4116958"/>
            <a:ext cx="384008" cy="163571"/>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9" name="Oval 628"/>
          <p:cNvSpPr/>
          <p:nvPr/>
        </p:nvSpPr>
        <p:spPr>
          <a:xfrm rot="2262136" flipH="1">
            <a:off x="7726814" y="4413860"/>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0" name="Oval 629"/>
          <p:cNvSpPr/>
          <p:nvPr/>
        </p:nvSpPr>
        <p:spPr>
          <a:xfrm rot="2262136" flipH="1">
            <a:off x="7652959" y="4391950"/>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1" name="Oval 630"/>
          <p:cNvSpPr/>
          <p:nvPr/>
        </p:nvSpPr>
        <p:spPr>
          <a:xfrm rot="2262136" flipH="1">
            <a:off x="7954814" y="441823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2" name="Oval 631"/>
          <p:cNvSpPr/>
          <p:nvPr/>
        </p:nvSpPr>
        <p:spPr>
          <a:xfrm rot="2262136" flipH="1">
            <a:off x="8177026" y="4117105"/>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3" name="Oval 632"/>
          <p:cNvSpPr/>
          <p:nvPr/>
        </p:nvSpPr>
        <p:spPr>
          <a:xfrm rot="2262136" flipH="1">
            <a:off x="8069275" y="4097084"/>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4" name="Oval 633"/>
          <p:cNvSpPr/>
          <p:nvPr/>
        </p:nvSpPr>
        <p:spPr>
          <a:xfrm rot="2262136" flipH="1">
            <a:off x="8027996" y="441865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5" name="Oval 634"/>
          <p:cNvSpPr/>
          <p:nvPr/>
        </p:nvSpPr>
        <p:spPr>
          <a:xfrm rot="2262136" flipH="1">
            <a:off x="7916449" y="4369728"/>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6" name="Oval 635"/>
          <p:cNvSpPr/>
          <p:nvPr/>
        </p:nvSpPr>
        <p:spPr>
          <a:xfrm rot="2262136" flipH="1">
            <a:off x="7957302" y="436392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7" name="Oval 636"/>
          <p:cNvSpPr/>
          <p:nvPr/>
        </p:nvSpPr>
        <p:spPr>
          <a:xfrm rot="2262136" flipH="1">
            <a:off x="7916450" y="4322943"/>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8" name="Oval 637"/>
          <p:cNvSpPr/>
          <p:nvPr/>
        </p:nvSpPr>
        <p:spPr>
          <a:xfrm rot="2262136" flipH="1">
            <a:off x="8194847" y="4038596"/>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9" name="Oval 638"/>
          <p:cNvSpPr/>
          <p:nvPr/>
        </p:nvSpPr>
        <p:spPr>
          <a:xfrm rot="2262136" flipH="1">
            <a:off x="8163209" y="422250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0" name="Oval 639"/>
          <p:cNvSpPr/>
          <p:nvPr/>
        </p:nvSpPr>
        <p:spPr>
          <a:xfrm rot="2262136" flipH="1">
            <a:off x="8256449" y="446514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1" name="Oval 640"/>
          <p:cNvSpPr/>
          <p:nvPr/>
        </p:nvSpPr>
        <p:spPr>
          <a:xfrm rot="2262136" flipH="1">
            <a:off x="8183766" y="4289867"/>
            <a:ext cx="256172"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2" name="Oval 641"/>
          <p:cNvSpPr/>
          <p:nvPr/>
        </p:nvSpPr>
        <p:spPr>
          <a:xfrm rot="2262136" flipH="1">
            <a:off x="7950965" y="4445000"/>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3" name="Oval 642"/>
          <p:cNvSpPr/>
          <p:nvPr/>
        </p:nvSpPr>
        <p:spPr>
          <a:xfrm rot="2262136" flipH="1">
            <a:off x="7991818" y="4439193"/>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4" name="Oval 643"/>
          <p:cNvSpPr/>
          <p:nvPr/>
        </p:nvSpPr>
        <p:spPr>
          <a:xfrm rot="2262136" flipH="1">
            <a:off x="7950966" y="4398215"/>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5" name="Oval 644"/>
          <p:cNvSpPr/>
          <p:nvPr/>
        </p:nvSpPr>
        <p:spPr>
          <a:xfrm rot="2262136" flipH="1">
            <a:off x="7843035" y="4383002"/>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6" name="Oval 645"/>
          <p:cNvSpPr/>
          <p:nvPr/>
        </p:nvSpPr>
        <p:spPr>
          <a:xfrm rot="2262136" flipH="1">
            <a:off x="7957457" y="4672331"/>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7" name="Oval 646"/>
          <p:cNvSpPr/>
          <p:nvPr/>
        </p:nvSpPr>
        <p:spPr>
          <a:xfrm rot="2262136" flipH="1">
            <a:off x="8152184" y="455168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8" name="Oval 647"/>
          <p:cNvSpPr/>
          <p:nvPr/>
        </p:nvSpPr>
        <p:spPr>
          <a:xfrm rot="2262136" flipH="1">
            <a:off x="7991819" y="432494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9" name="Oval 648"/>
          <p:cNvSpPr/>
          <p:nvPr/>
        </p:nvSpPr>
        <p:spPr>
          <a:xfrm rot="2262136" flipH="1">
            <a:off x="7875596" y="4344285"/>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0" name="Oval 649"/>
          <p:cNvSpPr/>
          <p:nvPr/>
        </p:nvSpPr>
        <p:spPr>
          <a:xfrm rot="2262136" flipH="1">
            <a:off x="7821269" y="4445239"/>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1" name="Oval 650"/>
          <p:cNvSpPr/>
          <p:nvPr/>
        </p:nvSpPr>
        <p:spPr>
          <a:xfrm rot="2262136" flipH="1">
            <a:off x="7830007" y="434657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2" name="Oval 651"/>
          <p:cNvSpPr/>
          <p:nvPr/>
        </p:nvSpPr>
        <p:spPr>
          <a:xfrm rot="2262136" flipH="1">
            <a:off x="7870860" y="4427274"/>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3" name="Oval 652"/>
          <p:cNvSpPr/>
          <p:nvPr/>
        </p:nvSpPr>
        <p:spPr>
          <a:xfrm rot="2262136" flipH="1">
            <a:off x="7868248" y="4380995"/>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4" name="Oval 653"/>
          <p:cNvSpPr/>
          <p:nvPr/>
        </p:nvSpPr>
        <p:spPr>
          <a:xfrm rot="2262136" flipH="1">
            <a:off x="7701641" y="4264423"/>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5" name="Oval 654"/>
          <p:cNvSpPr/>
          <p:nvPr/>
        </p:nvSpPr>
        <p:spPr>
          <a:xfrm rot="2262136" flipH="1">
            <a:off x="7533853" y="4477116"/>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6" name="Oval 655"/>
          <p:cNvSpPr/>
          <p:nvPr/>
        </p:nvSpPr>
        <p:spPr>
          <a:xfrm rot="2262136" flipH="1">
            <a:off x="8009178" y="4249853"/>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7" name="Oval 656"/>
          <p:cNvSpPr/>
          <p:nvPr/>
        </p:nvSpPr>
        <p:spPr>
          <a:xfrm rot="2262136" flipH="1">
            <a:off x="7944630" y="454447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8" name="Oval 657"/>
          <p:cNvSpPr/>
          <p:nvPr/>
        </p:nvSpPr>
        <p:spPr>
          <a:xfrm rot="2262136" flipH="1">
            <a:off x="7902976" y="4456013"/>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9" name="Oval 658"/>
          <p:cNvSpPr/>
          <p:nvPr/>
        </p:nvSpPr>
        <p:spPr>
          <a:xfrm rot="2262136" flipH="1">
            <a:off x="7826771" y="4245345"/>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0" name="Oval 659"/>
          <p:cNvSpPr/>
          <p:nvPr/>
        </p:nvSpPr>
        <p:spPr>
          <a:xfrm rot="2262136" flipH="1">
            <a:off x="7835554" y="4670043"/>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1" name="Oval 660"/>
          <p:cNvSpPr/>
          <p:nvPr/>
        </p:nvSpPr>
        <p:spPr>
          <a:xfrm rot="2262136" flipH="1">
            <a:off x="7644109" y="4563115"/>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2" name="Oval 661"/>
          <p:cNvSpPr/>
          <p:nvPr/>
        </p:nvSpPr>
        <p:spPr>
          <a:xfrm rot="2262136" flipH="1">
            <a:off x="7766013" y="454081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3" name="Oval 662"/>
          <p:cNvSpPr/>
          <p:nvPr/>
        </p:nvSpPr>
        <p:spPr>
          <a:xfrm rot="2262136" flipH="1">
            <a:off x="4597456" y="4177015"/>
            <a:ext cx="295612" cy="134206"/>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4" name="Oval 663"/>
          <p:cNvSpPr/>
          <p:nvPr/>
        </p:nvSpPr>
        <p:spPr>
          <a:xfrm rot="2262136" flipH="1">
            <a:off x="7176974" y="4645773"/>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5" name="Oval 664"/>
          <p:cNvSpPr/>
          <p:nvPr/>
        </p:nvSpPr>
        <p:spPr>
          <a:xfrm rot="2262136" flipH="1">
            <a:off x="6876453" y="4664418"/>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6" name="Oval 665"/>
          <p:cNvSpPr/>
          <p:nvPr/>
        </p:nvSpPr>
        <p:spPr>
          <a:xfrm rot="2262136" flipH="1">
            <a:off x="6998357" y="464212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7" name="Oval 666"/>
          <p:cNvSpPr/>
          <p:nvPr/>
        </p:nvSpPr>
        <p:spPr>
          <a:xfrm rot="2262136" flipH="1">
            <a:off x="1975140" y="407455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8" name="Oval 667"/>
          <p:cNvSpPr/>
          <p:nvPr/>
        </p:nvSpPr>
        <p:spPr>
          <a:xfrm rot="2262136" flipH="1">
            <a:off x="7567728" y="467715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9" name="Oval 668"/>
          <p:cNvSpPr/>
          <p:nvPr/>
        </p:nvSpPr>
        <p:spPr>
          <a:xfrm rot="2262136" flipH="1">
            <a:off x="7689632" y="465485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0" name="Oval 669"/>
          <p:cNvSpPr/>
          <p:nvPr/>
        </p:nvSpPr>
        <p:spPr>
          <a:xfrm rot="2262136" flipH="1">
            <a:off x="2109054" y="4675386"/>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1" name="Oval 670"/>
          <p:cNvSpPr/>
          <p:nvPr/>
        </p:nvSpPr>
        <p:spPr>
          <a:xfrm rot="2262136" flipH="1">
            <a:off x="780200" y="4469420"/>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2" name="Oval 671"/>
          <p:cNvSpPr/>
          <p:nvPr/>
        </p:nvSpPr>
        <p:spPr>
          <a:xfrm rot="2262136" flipH="1">
            <a:off x="1431253" y="464943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3" name="Oval 672"/>
          <p:cNvSpPr/>
          <p:nvPr/>
        </p:nvSpPr>
        <p:spPr>
          <a:xfrm rot="2262136" flipH="1">
            <a:off x="1584002" y="468594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4" name="Oval 673"/>
          <p:cNvSpPr/>
          <p:nvPr/>
        </p:nvSpPr>
        <p:spPr>
          <a:xfrm rot="2262136" flipH="1">
            <a:off x="772282" y="4709180"/>
            <a:ext cx="295612" cy="134206"/>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5" name="Oval 674"/>
          <p:cNvSpPr/>
          <p:nvPr/>
        </p:nvSpPr>
        <p:spPr>
          <a:xfrm rot="2262136" flipH="1">
            <a:off x="770365" y="4144011"/>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6" name="Oval 675"/>
          <p:cNvSpPr/>
          <p:nvPr/>
        </p:nvSpPr>
        <p:spPr>
          <a:xfrm rot="2262136" flipH="1">
            <a:off x="758597" y="409619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7" name="Oval 676"/>
          <p:cNvSpPr/>
          <p:nvPr/>
        </p:nvSpPr>
        <p:spPr>
          <a:xfrm rot="2262136" flipH="1">
            <a:off x="759750" y="4078641"/>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8" name="Oval 677"/>
          <p:cNvSpPr/>
          <p:nvPr/>
        </p:nvSpPr>
        <p:spPr>
          <a:xfrm rot="2262136" flipH="1">
            <a:off x="793113" y="4171463"/>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9" name="Oval 678"/>
          <p:cNvSpPr/>
          <p:nvPr/>
        </p:nvSpPr>
        <p:spPr>
          <a:xfrm rot="2262136" flipH="1">
            <a:off x="758958" y="408054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0" name="Oval 679"/>
          <p:cNvSpPr/>
          <p:nvPr/>
        </p:nvSpPr>
        <p:spPr>
          <a:xfrm rot="2262136" flipH="1">
            <a:off x="747771" y="4089945"/>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1" name="Oval 680"/>
          <p:cNvSpPr/>
          <p:nvPr/>
        </p:nvSpPr>
        <p:spPr>
          <a:xfrm rot="2262136" flipH="1">
            <a:off x="937227" y="4474320"/>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2" name="Oval 681"/>
          <p:cNvSpPr/>
          <p:nvPr/>
        </p:nvSpPr>
        <p:spPr>
          <a:xfrm rot="2262136" flipH="1">
            <a:off x="897256" y="439796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3" name="Oval 682"/>
          <p:cNvSpPr/>
          <p:nvPr/>
        </p:nvSpPr>
        <p:spPr>
          <a:xfrm rot="2262136" flipH="1">
            <a:off x="763343" y="4053993"/>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4" name="Oval 683"/>
          <p:cNvSpPr/>
          <p:nvPr/>
        </p:nvSpPr>
        <p:spPr>
          <a:xfrm rot="2262136" flipH="1">
            <a:off x="787251" y="4266164"/>
            <a:ext cx="384008" cy="163571"/>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5" name="Oval 684"/>
          <p:cNvSpPr/>
          <p:nvPr/>
        </p:nvSpPr>
        <p:spPr>
          <a:xfrm rot="2262136" flipH="1">
            <a:off x="1107704" y="4434711"/>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6" name="Oval 685"/>
          <p:cNvSpPr/>
          <p:nvPr/>
        </p:nvSpPr>
        <p:spPr>
          <a:xfrm rot="2262136" flipH="1">
            <a:off x="1033849" y="4412801"/>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7" name="Oval 686"/>
          <p:cNvSpPr/>
          <p:nvPr/>
        </p:nvSpPr>
        <p:spPr>
          <a:xfrm rot="2262136" flipH="1">
            <a:off x="1335704" y="443908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8" name="Oval 687"/>
          <p:cNvSpPr/>
          <p:nvPr/>
        </p:nvSpPr>
        <p:spPr>
          <a:xfrm rot="2262136" flipH="1">
            <a:off x="1432268" y="4468506"/>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9" name="Oval 688"/>
          <p:cNvSpPr/>
          <p:nvPr/>
        </p:nvSpPr>
        <p:spPr>
          <a:xfrm rot="2262136" flipH="1">
            <a:off x="1324517" y="4448485"/>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0" name="Oval 689"/>
          <p:cNvSpPr/>
          <p:nvPr/>
        </p:nvSpPr>
        <p:spPr>
          <a:xfrm rot="2262136" flipH="1">
            <a:off x="1435689" y="4445253"/>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1" name="Oval 690"/>
          <p:cNvSpPr/>
          <p:nvPr/>
        </p:nvSpPr>
        <p:spPr>
          <a:xfrm rot="2262136" flipH="1">
            <a:off x="1502360" y="4435769"/>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2" name="Oval 691"/>
          <p:cNvSpPr/>
          <p:nvPr/>
        </p:nvSpPr>
        <p:spPr>
          <a:xfrm rot="2262136" flipH="1">
            <a:off x="1409763" y="4356651"/>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3" name="Oval 692"/>
          <p:cNvSpPr/>
          <p:nvPr/>
        </p:nvSpPr>
        <p:spPr>
          <a:xfrm rot="2262136" flipH="1">
            <a:off x="1408886" y="443950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4" name="Oval 693"/>
          <p:cNvSpPr/>
          <p:nvPr/>
        </p:nvSpPr>
        <p:spPr>
          <a:xfrm rot="2262136" flipH="1">
            <a:off x="1297339" y="4390579"/>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5" name="Oval 694"/>
          <p:cNvSpPr/>
          <p:nvPr/>
        </p:nvSpPr>
        <p:spPr>
          <a:xfrm rot="2262136" flipH="1">
            <a:off x="1338192" y="438477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6" name="Oval 695"/>
          <p:cNvSpPr/>
          <p:nvPr/>
        </p:nvSpPr>
        <p:spPr>
          <a:xfrm rot="2262136" flipH="1">
            <a:off x="1297340" y="4343794"/>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7" name="Oval 696"/>
          <p:cNvSpPr/>
          <p:nvPr/>
        </p:nvSpPr>
        <p:spPr>
          <a:xfrm rot="2262136" flipH="1">
            <a:off x="1450089" y="438999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8" name="Oval 697"/>
          <p:cNvSpPr/>
          <p:nvPr/>
        </p:nvSpPr>
        <p:spPr>
          <a:xfrm rot="2262136" flipH="1">
            <a:off x="1437042" y="435173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9" name="Oval 698"/>
          <p:cNvSpPr/>
          <p:nvPr/>
        </p:nvSpPr>
        <p:spPr>
          <a:xfrm rot="2262136" flipH="1">
            <a:off x="1348071" y="4376206"/>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0" name="Oval 699"/>
          <p:cNvSpPr/>
          <p:nvPr/>
        </p:nvSpPr>
        <p:spPr>
          <a:xfrm rot="2262136" flipH="1">
            <a:off x="1490592" y="438794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1" name="Oval 700"/>
          <p:cNvSpPr/>
          <p:nvPr/>
        </p:nvSpPr>
        <p:spPr>
          <a:xfrm rot="2262136" flipH="1">
            <a:off x="1314791" y="4347632"/>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2" name="Oval 701"/>
          <p:cNvSpPr/>
          <p:nvPr/>
        </p:nvSpPr>
        <p:spPr>
          <a:xfrm rot="2262136" flipH="1">
            <a:off x="1491745" y="4370399"/>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3" name="Oval 702"/>
          <p:cNvSpPr/>
          <p:nvPr/>
        </p:nvSpPr>
        <p:spPr>
          <a:xfrm rot="2262136" flipH="1">
            <a:off x="1331855" y="4465851"/>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4" name="Oval 703"/>
          <p:cNvSpPr/>
          <p:nvPr/>
        </p:nvSpPr>
        <p:spPr>
          <a:xfrm rot="2262136" flipH="1">
            <a:off x="1372708" y="4460044"/>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5" name="Oval 704"/>
          <p:cNvSpPr/>
          <p:nvPr/>
        </p:nvSpPr>
        <p:spPr>
          <a:xfrm rot="2262136" flipH="1">
            <a:off x="1331856" y="4419066"/>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6" name="Oval 705"/>
          <p:cNvSpPr/>
          <p:nvPr/>
        </p:nvSpPr>
        <p:spPr>
          <a:xfrm rot="2262136" flipH="1">
            <a:off x="1223925" y="4403853"/>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7" name="Oval 706"/>
          <p:cNvSpPr/>
          <p:nvPr/>
        </p:nvSpPr>
        <p:spPr>
          <a:xfrm rot="2262136" flipH="1">
            <a:off x="1484605" y="4465269"/>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8" name="Oval 707"/>
          <p:cNvSpPr/>
          <p:nvPr/>
        </p:nvSpPr>
        <p:spPr>
          <a:xfrm rot="2262136" flipH="1">
            <a:off x="1471558" y="442700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9" name="Oval 708"/>
          <p:cNvSpPr/>
          <p:nvPr/>
        </p:nvSpPr>
        <p:spPr>
          <a:xfrm rot="2262136" flipH="1">
            <a:off x="1411161" y="4429327"/>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0" name="Oval 709"/>
          <p:cNvSpPr/>
          <p:nvPr/>
        </p:nvSpPr>
        <p:spPr>
          <a:xfrm rot="2262136" flipH="1">
            <a:off x="1525108" y="446322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1" name="Oval 710"/>
          <p:cNvSpPr/>
          <p:nvPr/>
        </p:nvSpPr>
        <p:spPr>
          <a:xfrm rot="2262136" flipH="1">
            <a:off x="1376325" y="4407030"/>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2" name="Oval 711"/>
          <p:cNvSpPr/>
          <p:nvPr/>
        </p:nvSpPr>
        <p:spPr>
          <a:xfrm rot="2262136" flipH="1">
            <a:off x="1372709" y="434579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3" name="Oval 712"/>
          <p:cNvSpPr/>
          <p:nvPr/>
        </p:nvSpPr>
        <p:spPr>
          <a:xfrm rot="2262136" flipH="1">
            <a:off x="1256486" y="4365136"/>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4" name="Oval 713"/>
          <p:cNvSpPr/>
          <p:nvPr/>
        </p:nvSpPr>
        <p:spPr>
          <a:xfrm rot="2262136" flipH="1">
            <a:off x="1202159" y="4466090"/>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5" name="Oval 714"/>
          <p:cNvSpPr/>
          <p:nvPr/>
        </p:nvSpPr>
        <p:spPr>
          <a:xfrm rot="2262136" flipH="1">
            <a:off x="1210897" y="436742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6" name="Oval 715"/>
          <p:cNvSpPr/>
          <p:nvPr/>
        </p:nvSpPr>
        <p:spPr>
          <a:xfrm rot="2262136" flipH="1">
            <a:off x="1251750" y="4448125"/>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 name="Oval 716"/>
          <p:cNvSpPr/>
          <p:nvPr/>
        </p:nvSpPr>
        <p:spPr>
          <a:xfrm rot="2262136" flipH="1">
            <a:off x="1249138" y="4401846"/>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8" name="Oval 717"/>
          <p:cNvSpPr/>
          <p:nvPr/>
        </p:nvSpPr>
        <p:spPr>
          <a:xfrm rot="2262136" flipH="1">
            <a:off x="1289774" y="4399616"/>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9" name="Oval 718"/>
          <p:cNvSpPr/>
          <p:nvPr/>
        </p:nvSpPr>
        <p:spPr>
          <a:xfrm rot="2262136" flipH="1">
            <a:off x="1158913" y="442203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0" name="Oval 719"/>
          <p:cNvSpPr/>
          <p:nvPr/>
        </p:nvSpPr>
        <p:spPr>
          <a:xfrm rot="2262136" flipH="1">
            <a:off x="1490953" y="437230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1" name="Oval 720"/>
          <p:cNvSpPr/>
          <p:nvPr/>
        </p:nvSpPr>
        <p:spPr>
          <a:xfrm rot="2262136" flipH="1">
            <a:off x="1479766" y="4381703"/>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2" name="Oval 721"/>
          <p:cNvSpPr/>
          <p:nvPr/>
        </p:nvSpPr>
        <p:spPr>
          <a:xfrm rot="2262136" flipH="1">
            <a:off x="1325520" y="456532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3" name="Oval 722"/>
          <p:cNvSpPr/>
          <p:nvPr/>
        </p:nvSpPr>
        <p:spPr>
          <a:xfrm rot="2262136" flipH="1">
            <a:off x="1283866" y="4476864"/>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4" name="Oval 723"/>
          <p:cNvSpPr/>
          <p:nvPr/>
        </p:nvSpPr>
        <p:spPr>
          <a:xfrm rot="2262136" flipH="1">
            <a:off x="1391414" y="4481973"/>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5" name="Oval 724"/>
          <p:cNvSpPr/>
          <p:nvPr/>
        </p:nvSpPr>
        <p:spPr>
          <a:xfrm rot="2262136" flipH="1">
            <a:off x="1003898" y="4398762"/>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6" name="Oval 725"/>
          <p:cNvSpPr/>
          <p:nvPr/>
        </p:nvSpPr>
        <p:spPr>
          <a:xfrm rot="2262136" flipH="1">
            <a:off x="1024999" y="4583966"/>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7" name="Oval 726"/>
          <p:cNvSpPr/>
          <p:nvPr/>
        </p:nvSpPr>
        <p:spPr>
          <a:xfrm rot="2262136" flipH="1">
            <a:off x="1744838" y="4461580"/>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8" name="Oval 727"/>
          <p:cNvSpPr/>
          <p:nvPr/>
        </p:nvSpPr>
        <p:spPr>
          <a:xfrm rot="2262136" flipH="1">
            <a:off x="1704867" y="438522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9" name="Oval 728"/>
          <p:cNvSpPr/>
          <p:nvPr/>
        </p:nvSpPr>
        <p:spPr>
          <a:xfrm rot="2262136" flipH="1">
            <a:off x="1220079" y="4682326"/>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0" name="Oval 729"/>
          <p:cNvSpPr/>
          <p:nvPr/>
        </p:nvSpPr>
        <p:spPr>
          <a:xfrm rot="2262136" flipH="1">
            <a:off x="741250" y="4105914"/>
            <a:ext cx="295612" cy="134206"/>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1" name="Oval 730"/>
          <p:cNvSpPr/>
          <p:nvPr/>
        </p:nvSpPr>
        <p:spPr>
          <a:xfrm rot="2262136" flipH="1">
            <a:off x="1516963" y="426323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2" name="Oval 731"/>
          <p:cNvSpPr/>
          <p:nvPr/>
        </p:nvSpPr>
        <p:spPr>
          <a:xfrm rot="2262136" flipH="1">
            <a:off x="1430783" y="4532513"/>
            <a:ext cx="384008" cy="163571"/>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3" name="Oval 732"/>
          <p:cNvSpPr/>
          <p:nvPr/>
        </p:nvSpPr>
        <p:spPr>
          <a:xfrm rot="2262136" flipH="1">
            <a:off x="1798979" y="4447450"/>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4" name="Oval 733"/>
          <p:cNvSpPr/>
          <p:nvPr/>
        </p:nvSpPr>
        <p:spPr>
          <a:xfrm rot="2262136" flipH="1">
            <a:off x="1725124" y="4425540"/>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5" name="Oval 734"/>
          <p:cNvSpPr/>
          <p:nvPr/>
        </p:nvSpPr>
        <p:spPr>
          <a:xfrm rot="2262136" flipH="1">
            <a:off x="2026979" y="445182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6" name="Oval 735"/>
          <p:cNvSpPr/>
          <p:nvPr/>
        </p:nvSpPr>
        <p:spPr>
          <a:xfrm rot="2262136" flipH="1">
            <a:off x="2123543" y="4481245"/>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7" name="Oval 736"/>
          <p:cNvSpPr/>
          <p:nvPr/>
        </p:nvSpPr>
        <p:spPr>
          <a:xfrm rot="2262136" flipH="1">
            <a:off x="2015792" y="4461224"/>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8" name="Oval 737"/>
          <p:cNvSpPr/>
          <p:nvPr/>
        </p:nvSpPr>
        <p:spPr>
          <a:xfrm rot="2262136" flipH="1">
            <a:off x="2100161" y="445224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9" name="Oval 738"/>
          <p:cNvSpPr/>
          <p:nvPr/>
        </p:nvSpPr>
        <p:spPr>
          <a:xfrm rot="2262136" flipH="1">
            <a:off x="1988614" y="4403318"/>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0" name="Oval 739"/>
          <p:cNvSpPr/>
          <p:nvPr/>
        </p:nvSpPr>
        <p:spPr>
          <a:xfrm rot="2262136" flipH="1">
            <a:off x="2029467" y="439751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1" name="Oval 740"/>
          <p:cNvSpPr/>
          <p:nvPr/>
        </p:nvSpPr>
        <p:spPr>
          <a:xfrm rot="2262136" flipH="1">
            <a:off x="1988615" y="4356533"/>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2" name="Oval 741"/>
          <p:cNvSpPr/>
          <p:nvPr/>
        </p:nvSpPr>
        <p:spPr>
          <a:xfrm rot="2262136" flipH="1">
            <a:off x="2141364" y="4402736"/>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3" name="Oval 742"/>
          <p:cNvSpPr/>
          <p:nvPr/>
        </p:nvSpPr>
        <p:spPr>
          <a:xfrm rot="2262136" flipH="1">
            <a:off x="2128317" y="4364476"/>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4" name="Oval 743"/>
          <p:cNvSpPr/>
          <p:nvPr/>
        </p:nvSpPr>
        <p:spPr>
          <a:xfrm rot="2262136" flipH="1">
            <a:off x="2181867" y="440068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5" name="Oval 744"/>
          <p:cNvSpPr/>
          <p:nvPr/>
        </p:nvSpPr>
        <p:spPr>
          <a:xfrm rot="2262136" flipH="1">
            <a:off x="2044070" y="4316189"/>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6" name="Oval 745"/>
          <p:cNvSpPr/>
          <p:nvPr/>
        </p:nvSpPr>
        <p:spPr>
          <a:xfrm rot="2262136" flipH="1">
            <a:off x="2023130" y="4478590"/>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7" name="Oval 746"/>
          <p:cNvSpPr/>
          <p:nvPr/>
        </p:nvSpPr>
        <p:spPr>
          <a:xfrm rot="2262136" flipH="1">
            <a:off x="2063983" y="4472783"/>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8" name="Oval 747"/>
          <p:cNvSpPr/>
          <p:nvPr/>
        </p:nvSpPr>
        <p:spPr>
          <a:xfrm rot="2262136" flipH="1">
            <a:off x="2023131" y="4431805"/>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9" name="Oval 748"/>
          <p:cNvSpPr/>
          <p:nvPr/>
        </p:nvSpPr>
        <p:spPr>
          <a:xfrm rot="2262136" flipH="1">
            <a:off x="1915200" y="4416592"/>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0" name="Oval 749"/>
          <p:cNvSpPr/>
          <p:nvPr/>
        </p:nvSpPr>
        <p:spPr>
          <a:xfrm rot="2262136" flipH="1">
            <a:off x="2175880" y="4478008"/>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1" name="Oval 750"/>
          <p:cNvSpPr/>
          <p:nvPr/>
        </p:nvSpPr>
        <p:spPr>
          <a:xfrm rot="2262136" flipH="1">
            <a:off x="2162833" y="443974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2" name="Oval 751"/>
          <p:cNvSpPr/>
          <p:nvPr/>
        </p:nvSpPr>
        <p:spPr>
          <a:xfrm rot="2262136" flipH="1">
            <a:off x="2063984" y="435853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3" name="Oval 752"/>
          <p:cNvSpPr/>
          <p:nvPr/>
        </p:nvSpPr>
        <p:spPr>
          <a:xfrm rot="2262136" flipH="1">
            <a:off x="1947761" y="4377875"/>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4" name="Oval 753"/>
          <p:cNvSpPr/>
          <p:nvPr/>
        </p:nvSpPr>
        <p:spPr>
          <a:xfrm rot="2262136" flipH="1">
            <a:off x="1893434" y="4478829"/>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5" name="Oval 754"/>
          <p:cNvSpPr/>
          <p:nvPr/>
        </p:nvSpPr>
        <p:spPr>
          <a:xfrm rot="2262136" flipH="1">
            <a:off x="1902172" y="438016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6" name="Oval 755"/>
          <p:cNvSpPr/>
          <p:nvPr/>
        </p:nvSpPr>
        <p:spPr>
          <a:xfrm rot="2262136" flipH="1">
            <a:off x="1943025" y="4460864"/>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7" name="Oval 756"/>
          <p:cNvSpPr/>
          <p:nvPr/>
        </p:nvSpPr>
        <p:spPr>
          <a:xfrm rot="2262136" flipH="1">
            <a:off x="1940413" y="4414585"/>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8" name="Oval 757"/>
          <p:cNvSpPr/>
          <p:nvPr/>
        </p:nvSpPr>
        <p:spPr>
          <a:xfrm rot="2262136" flipH="1">
            <a:off x="1873197" y="4259904"/>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9" name="Oval 758"/>
          <p:cNvSpPr/>
          <p:nvPr/>
        </p:nvSpPr>
        <p:spPr>
          <a:xfrm rot="2262136" flipH="1">
            <a:off x="1271313" y="4063306"/>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0" name="Oval 759"/>
          <p:cNvSpPr/>
          <p:nvPr/>
        </p:nvSpPr>
        <p:spPr>
          <a:xfrm rot="2262136" flipH="1">
            <a:off x="1823036" y="406434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1" name="Oval 760"/>
          <p:cNvSpPr/>
          <p:nvPr/>
        </p:nvSpPr>
        <p:spPr>
          <a:xfrm rot="2262136" flipH="1">
            <a:off x="2016795" y="457806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2" name="Oval 761"/>
          <p:cNvSpPr/>
          <p:nvPr/>
        </p:nvSpPr>
        <p:spPr>
          <a:xfrm rot="2262136" flipH="1">
            <a:off x="786970" y="4325153"/>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3" name="Oval 762"/>
          <p:cNvSpPr/>
          <p:nvPr/>
        </p:nvSpPr>
        <p:spPr>
          <a:xfrm rot="2262136" flipH="1">
            <a:off x="2108127" y="4059786"/>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4" name="Oval 763"/>
          <p:cNvSpPr/>
          <p:nvPr/>
        </p:nvSpPr>
        <p:spPr>
          <a:xfrm rot="2262136" flipH="1">
            <a:off x="1661401" y="4259255"/>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5" name="Oval 764"/>
          <p:cNvSpPr/>
          <p:nvPr/>
        </p:nvSpPr>
        <p:spPr>
          <a:xfrm rot="2262136" flipH="1">
            <a:off x="1716274" y="4596705"/>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6" name="Oval 765"/>
          <p:cNvSpPr/>
          <p:nvPr/>
        </p:nvSpPr>
        <p:spPr>
          <a:xfrm rot="2262136" flipH="1">
            <a:off x="1460256" y="4063293"/>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7" name="Oval 766"/>
          <p:cNvSpPr/>
          <p:nvPr/>
        </p:nvSpPr>
        <p:spPr>
          <a:xfrm rot="2262136" flipH="1">
            <a:off x="1157057" y="4105660"/>
            <a:ext cx="295612" cy="134206"/>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8" name="Oval 767"/>
          <p:cNvSpPr/>
          <p:nvPr/>
        </p:nvSpPr>
        <p:spPr>
          <a:xfrm rot="2262136" flipH="1">
            <a:off x="817255" y="4057215"/>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9" name="Oval 768"/>
          <p:cNvSpPr/>
          <p:nvPr/>
        </p:nvSpPr>
        <p:spPr>
          <a:xfrm rot="2262136" flipH="1">
            <a:off x="780388" y="4704414"/>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0" name="Oval 769"/>
          <p:cNvSpPr/>
          <p:nvPr/>
        </p:nvSpPr>
        <p:spPr>
          <a:xfrm rot="2262136" flipH="1">
            <a:off x="1008748" y="4059786"/>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1" name="Oval 770"/>
          <p:cNvSpPr/>
          <p:nvPr/>
        </p:nvSpPr>
        <p:spPr>
          <a:xfrm rot="2262136" flipH="1">
            <a:off x="1940414" y="469210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2" name="Oval 771"/>
          <p:cNvSpPr/>
          <p:nvPr/>
        </p:nvSpPr>
        <p:spPr>
          <a:xfrm rot="2262136" flipH="1">
            <a:off x="1639893" y="471074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3" name="Oval 772"/>
          <p:cNvSpPr/>
          <p:nvPr/>
        </p:nvSpPr>
        <p:spPr>
          <a:xfrm rot="2262136" flipH="1">
            <a:off x="1761797" y="468844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4" name="Oval 773"/>
          <p:cNvSpPr/>
          <p:nvPr/>
        </p:nvSpPr>
        <p:spPr>
          <a:xfrm rot="2262136" flipH="1">
            <a:off x="7545479" y="470600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5" name="Oval 774"/>
          <p:cNvSpPr/>
          <p:nvPr/>
        </p:nvSpPr>
        <p:spPr>
          <a:xfrm rot="2262136" flipH="1">
            <a:off x="6769331" y="4729418"/>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6" name="Oval 775"/>
          <p:cNvSpPr/>
          <p:nvPr/>
        </p:nvSpPr>
        <p:spPr>
          <a:xfrm rot="2262136" flipH="1">
            <a:off x="7378872" y="4692796"/>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7" name="Oval 776"/>
          <p:cNvSpPr/>
          <p:nvPr/>
        </p:nvSpPr>
        <p:spPr>
          <a:xfrm rot="2262136" flipH="1">
            <a:off x="6663409" y="467563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8" name="Oval 777"/>
          <p:cNvSpPr/>
          <p:nvPr/>
        </p:nvSpPr>
        <p:spPr>
          <a:xfrm rot="2262136" flipH="1">
            <a:off x="7341521" y="4691315"/>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9" name="Oval 778"/>
          <p:cNvSpPr/>
          <p:nvPr/>
        </p:nvSpPr>
        <p:spPr>
          <a:xfrm rot="2262136" flipH="1">
            <a:off x="7201273" y="4696383"/>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0" name="Oval 779"/>
          <p:cNvSpPr/>
          <p:nvPr/>
        </p:nvSpPr>
        <p:spPr>
          <a:xfrm rot="2262136" flipH="1">
            <a:off x="6900752" y="4715028"/>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1" name="Oval 780"/>
          <p:cNvSpPr/>
          <p:nvPr/>
        </p:nvSpPr>
        <p:spPr>
          <a:xfrm rot="2262136" flipH="1">
            <a:off x="7022656" y="469273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2" name="Oval 781"/>
          <p:cNvSpPr/>
          <p:nvPr/>
        </p:nvSpPr>
        <p:spPr>
          <a:xfrm rot="2262136" flipH="1">
            <a:off x="1340976" y="4091284"/>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3" name="Oval 782"/>
          <p:cNvSpPr/>
          <p:nvPr/>
        </p:nvSpPr>
        <p:spPr>
          <a:xfrm rot="2262136" flipH="1">
            <a:off x="8235352" y="462884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4" name="Oval 783"/>
          <p:cNvSpPr/>
          <p:nvPr/>
        </p:nvSpPr>
        <p:spPr>
          <a:xfrm rot="2262136" flipH="1">
            <a:off x="7348535" y="4703738"/>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5" name="Oval 784"/>
          <p:cNvSpPr/>
          <p:nvPr/>
        </p:nvSpPr>
        <p:spPr>
          <a:xfrm rot="2262136" flipH="1">
            <a:off x="2090721" y="4132994"/>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6" name="Oval 785"/>
          <p:cNvSpPr/>
          <p:nvPr/>
        </p:nvSpPr>
        <p:spPr>
          <a:xfrm rot="2262136" flipH="1">
            <a:off x="7242613" y="4649959"/>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7" name="Oval 786"/>
          <p:cNvSpPr/>
          <p:nvPr/>
        </p:nvSpPr>
        <p:spPr>
          <a:xfrm rot="2262136" flipH="1">
            <a:off x="8153856" y="4366506"/>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9" name="Oval 788"/>
          <p:cNvSpPr/>
          <p:nvPr/>
        </p:nvSpPr>
        <p:spPr>
          <a:xfrm rot="2262136" flipH="1">
            <a:off x="7479956" y="4689348"/>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0" name="Oval 789"/>
          <p:cNvSpPr/>
          <p:nvPr/>
        </p:nvSpPr>
        <p:spPr>
          <a:xfrm rot="2262136" flipH="1">
            <a:off x="3119340" y="4060255"/>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1" name="Oval 790"/>
          <p:cNvSpPr/>
          <p:nvPr/>
        </p:nvSpPr>
        <p:spPr>
          <a:xfrm rot="2262136" flipH="1">
            <a:off x="7317314" y="4649705"/>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2" name="Oval 791"/>
          <p:cNvSpPr/>
          <p:nvPr/>
        </p:nvSpPr>
        <p:spPr>
          <a:xfrm rot="2262136" flipH="1">
            <a:off x="5094757" y="406223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3" name="Oval 792"/>
          <p:cNvSpPr/>
          <p:nvPr/>
        </p:nvSpPr>
        <p:spPr>
          <a:xfrm rot="2262136" flipH="1">
            <a:off x="5095861" y="4154423"/>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4" name="Oval 793"/>
          <p:cNvSpPr/>
          <p:nvPr/>
        </p:nvSpPr>
        <p:spPr>
          <a:xfrm rot="2262136" flipH="1">
            <a:off x="4989511" y="4118738"/>
            <a:ext cx="169572" cy="218555"/>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5" name="Oval 794"/>
          <p:cNvSpPr/>
          <p:nvPr/>
        </p:nvSpPr>
        <p:spPr>
          <a:xfrm rot="2262136" flipH="1">
            <a:off x="1074174" y="4164123"/>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6" name="Oval 795"/>
          <p:cNvSpPr/>
          <p:nvPr/>
        </p:nvSpPr>
        <p:spPr>
          <a:xfrm rot="2262136" flipH="1">
            <a:off x="921446" y="4099953"/>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7" name="Oval 796"/>
          <p:cNvSpPr/>
          <p:nvPr/>
        </p:nvSpPr>
        <p:spPr>
          <a:xfrm rot="2262136" flipH="1">
            <a:off x="1214488" y="4172811"/>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8" name="Oval 797"/>
          <p:cNvSpPr/>
          <p:nvPr/>
        </p:nvSpPr>
        <p:spPr>
          <a:xfrm rot="2262136" flipH="1">
            <a:off x="739067" y="4253656"/>
            <a:ext cx="384008" cy="163571"/>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9" name="Oval 798"/>
          <p:cNvSpPr/>
          <p:nvPr/>
        </p:nvSpPr>
        <p:spPr>
          <a:xfrm rot="2262136" flipH="1">
            <a:off x="1087718" y="4140463"/>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0" name="Oval 799"/>
          <p:cNvSpPr/>
          <p:nvPr/>
        </p:nvSpPr>
        <p:spPr>
          <a:xfrm rot="2262136" flipH="1">
            <a:off x="1400867" y="4123685"/>
            <a:ext cx="384008" cy="163571"/>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1" name="Oval 800"/>
          <p:cNvSpPr/>
          <p:nvPr/>
        </p:nvSpPr>
        <p:spPr>
          <a:xfrm rot="2262136" flipH="1">
            <a:off x="1897263" y="4122832"/>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2" name="Oval 801"/>
          <p:cNvSpPr/>
          <p:nvPr/>
        </p:nvSpPr>
        <p:spPr>
          <a:xfrm rot="2262136" flipH="1">
            <a:off x="1688194" y="4099953"/>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3" name="Oval 802"/>
          <p:cNvSpPr/>
          <p:nvPr/>
        </p:nvSpPr>
        <p:spPr>
          <a:xfrm rot="2262136" flipH="1">
            <a:off x="1769906" y="4210862"/>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4" name="Oval 803"/>
          <p:cNvSpPr/>
          <p:nvPr/>
        </p:nvSpPr>
        <p:spPr>
          <a:xfrm rot="2262136" flipH="1">
            <a:off x="1487786" y="4168241"/>
            <a:ext cx="384008" cy="163571"/>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5" name="Oval 804"/>
          <p:cNvSpPr/>
          <p:nvPr/>
        </p:nvSpPr>
        <p:spPr>
          <a:xfrm rot="2262136" flipH="1">
            <a:off x="1650876" y="4064314"/>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6" name="Oval 805"/>
          <p:cNvSpPr/>
          <p:nvPr/>
        </p:nvSpPr>
        <p:spPr>
          <a:xfrm rot="2262136" flipH="1">
            <a:off x="1461092" y="4095086"/>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7" name="Oval 806"/>
          <p:cNvSpPr/>
          <p:nvPr/>
        </p:nvSpPr>
        <p:spPr>
          <a:xfrm rot="2262136" flipH="1">
            <a:off x="2648119" y="4176862"/>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8" name="Oval 807"/>
          <p:cNvSpPr/>
          <p:nvPr/>
        </p:nvSpPr>
        <p:spPr>
          <a:xfrm rot="2262136" flipH="1">
            <a:off x="2495391" y="411269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9" name="Oval 808"/>
          <p:cNvSpPr/>
          <p:nvPr/>
        </p:nvSpPr>
        <p:spPr>
          <a:xfrm rot="2262136" flipH="1">
            <a:off x="2661663" y="4153202"/>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0" name="Oval 809"/>
          <p:cNvSpPr/>
          <p:nvPr/>
        </p:nvSpPr>
        <p:spPr>
          <a:xfrm rot="2262136" flipH="1">
            <a:off x="2268289" y="4107825"/>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1" name="Oval 810"/>
          <p:cNvSpPr/>
          <p:nvPr/>
        </p:nvSpPr>
        <p:spPr>
          <a:xfrm rot="2262136" flipH="1">
            <a:off x="3380084" y="4176863"/>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2" name="Oval 811"/>
          <p:cNvSpPr/>
          <p:nvPr/>
        </p:nvSpPr>
        <p:spPr>
          <a:xfrm rot="2262136" flipH="1">
            <a:off x="3227356" y="4112693"/>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3" name="Oval 812"/>
          <p:cNvSpPr/>
          <p:nvPr/>
        </p:nvSpPr>
        <p:spPr>
          <a:xfrm rot="2262136" flipH="1">
            <a:off x="3393628" y="4153203"/>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4" name="Oval 813"/>
          <p:cNvSpPr/>
          <p:nvPr/>
        </p:nvSpPr>
        <p:spPr>
          <a:xfrm rot="2262136" flipH="1">
            <a:off x="3000254" y="4107826"/>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5" name="Oval 814"/>
          <p:cNvSpPr/>
          <p:nvPr/>
        </p:nvSpPr>
        <p:spPr>
          <a:xfrm rot="2262136" flipH="1">
            <a:off x="3595205" y="4171264"/>
            <a:ext cx="384008" cy="163571"/>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6" name="Oval 815"/>
          <p:cNvSpPr/>
          <p:nvPr/>
        </p:nvSpPr>
        <p:spPr>
          <a:xfrm rot="2262136" flipH="1">
            <a:off x="4187695" y="4164123"/>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7" name="Oval 816"/>
          <p:cNvSpPr/>
          <p:nvPr/>
        </p:nvSpPr>
        <p:spPr>
          <a:xfrm rot="2262136" flipH="1">
            <a:off x="4034967" y="4099953"/>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8" name="Oval 817"/>
          <p:cNvSpPr/>
          <p:nvPr/>
        </p:nvSpPr>
        <p:spPr>
          <a:xfrm rot="2262136" flipH="1">
            <a:off x="4328009" y="4172811"/>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9" name="Oval 818"/>
          <p:cNvSpPr/>
          <p:nvPr/>
        </p:nvSpPr>
        <p:spPr>
          <a:xfrm rot="2262136" flipH="1">
            <a:off x="3834559" y="4168241"/>
            <a:ext cx="384008" cy="163571"/>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0" name="Oval 819"/>
          <p:cNvSpPr/>
          <p:nvPr/>
        </p:nvSpPr>
        <p:spPr>
          <a:xfrm rot="2262136" flipH="1">
            <a:off x="4176556" y="4115264"/>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1" name="Oval 820"/>
          <p:cNvSpPr/>
          <p:nvPr/>
        </p:nvSpPr>
        <p:spPr>
          <a:xfrm rot="2262136" flipH="1">
            <a:off x="3807865" y="4095086"/>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2" name="Oval 821"/>
          <p:cNvSpPr/>
          <p:nvPr/>
        </p:nvSpPr>
        <p:spPr>
          <a:xfrm rot="2262136" flipH="1">
            <a:off x="4862958" y="4158801"/>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3" name="Oval 822"/>
          <p:cNvSpPr/>
          <p:nvPr/>
        </p:nvSpPr>
        <p:spPr>
          <a:xfrm rot="2262136" flipH="1">
            <a:off x="4503246" y="4064866"/>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4" name="Oval 823"/>
          <p:cNvSpPr/>
          <p:nvPr/>
        </p:nvSpPr>
        <p:spPr>
          <a:xfrm rot="2262136" flipH="1">
            <a:off x="4892514" y="4153202"/>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5" name="Oval 824"/>
          <p:cNvSpPr/>
          <p:nvPr/>
        </p:nvSpPr>
        <p:spPr>
          <a:xfrm rot="2262136" flipH="1">
            <a:off x="3978833" y="4072940"/>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6" name="Oval 825"/>
          <p:cNvSpPr/>
          <p:nvPr/>
        </p:nvSpPr>
        <p:spPr>
          <a:xfrm rot="2262136" flipH="1">
            <a:off x="4884864" y="4102592"/>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7" name="Oval 826"/>
          <p:cNvSpPr/>
          <p:nvPr/>
        </p:nvSpPr>
        <p:spPr>
          <a:xfrm rot="2262136" flipH="1">
            <a:off x="5472852" y="4170409"/>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8" name="Oval 827"/>
          <p:cNvSpPr/>
          <p:nvPr/>
        </p:nvSpPr>
        <p:spPr>
          <a:xfrm rot="2262136" flipH="1">
            <a:off x="5225381" y="405531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9" name="Oval 828"/>
          <p:cNvSpPr/>
          <p:nvPr/>
        </p:nvSpPr>
        <p:spPr>
          <a:xfrm rot="2262136" flipH="1">
            <a:off x="5386409" y="4194044"/>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0" name="Oval 829"/>
          <p:cNvSpPr/>
          <p:nvPr/>
        </p:nvSpPr>
        <p:spPr>
          <a:xfrm rot="2262136" flipH="1">
            <a:off x="4946506" y="406117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1" name="Oval 830"/>
          <p:cNvSpPr/>
          <p:nvPr/>
        </p:nvSpPr>
        <p:spPr>
          <a:xfrm rot="2262136" flipH="1">
            <a:off x="7804476" y="405914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2" name="Oval 831"/>
          <p:cNvSpPr/>
          <p:nvPr/>
        </p:nvSpPr>
        <p:spPr>
          <a:xfrm rot="2262136" flipH="1">
            <a:off x="7776913" y="407830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3" name="Oval 832"/>
          <p:cNvSpPr/>
          <p:nvPr/>
        </p:nvSpPr>
        <p:spPr>
          <a:xfrm rot="2262136" flipH="1">
            <a:off x="7680266" y="4102983"/>
            <a:ext cx="169572" cy="218555"/>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4" name="Oval 833"/>
          <p:cNvSpPr/>
          <p:nvPr/>
        </p:nvSpPr>
        <p:spPr>
          <a:xfrm rot="2262136" flipH="1">
            <a:off x="6975426" y="4116337"/>
            <a:ext cx="445784" cy="226320"/>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5" name="Oval 834"/>
          <p:cNvSpPr/>
          <p:nvPr/>
        </p:nvSpPr>
        <p:spPr>
          <a:xfrm rot="2262136" flipH="1">
            <a:off x="5677487" y="4126159"/>
            <a:ext cx="169572" cy="211708"/>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8" name="Oval 837"/>
          <p:cNvSpPr/>
          <p:nvPr/>
        </p:nvSpPr>
        <p:spPr>
          <a:xfrm rot="2262136" flipH="1">
            <a:off x="8049039" y="4057271"/>
            <a:ext cx="62385" cy="212387"/>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9" name="Oval 838"/>
          <p:cNvSpPr/>
          <p:nvPr/>
        </p:nvSpPr>
        <p:spPr>
          <a:xfrm rot="2262136" flipH="1">
            <a:off x="4448826" y="4653719"/>
            <a:ext cx="384008" cy="163571"/>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0" name="Oval 839"/>
          <p:cNvSpPr/>
          <p:nvPr/>
        </p:nvSpPr>
        <p:spPr>
          <a:xfrm rot="2262136" flipH="1">
            <a:off x="4702890" y="4176864"/>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1" name="Oval 840"/>
          <p:cNvSpPr/>
          <p:nvPr/>
        </p:nvSpPr>
        <p:spPr>
          <a:xfrm rot="2262136" flipH="1">
            <a:off x="6578829" y="418881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2" name="Oval 841"/>
          <p:cNvSpPr/>
          <p:nvPr/>
        </p:nvSpPr>
        <p:spPr>
          <a:xfrm rot="2262136" flipH="1">
            <a:off x="2737834" y="4125267"/>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3" name="Oval 842"/>
          <p:cNvSpPr/>
          <p:nvPr/>
        </p:nvSpPr>
        <p:spPr>
          <a:xfrm rot="2262136" flipH="1">
            <a:off x="2207376" y="4130456"/>
            <a:ext cx="384008" cy="163571"/>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4" name="Oval 843"/>
          <p:cNvSpPr/>
          <p:nvPr/>
        </p:nvSpPr>
        <p:spPr>
          <a:xfrm rot="2262136" flipH="1">
            <a:off x="2414180" y="4064421"/>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5" name="Oval 844"/>
          <p:cNvSpPr/>
          <p:nvPr/>
        </p:nvSpPr>
        <p:spPr>
          <a:xfrm rot="2262136" flipH="1">
            <a:off x="5779596" y="4057215"/>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6" name="Oval 845"/>
          <p:cNvSpPr/>
          <p:nvPr/>
        </p:nvSpPr>
        <p:spPr>
          <a:xfrm rot="2262136" flipH="1">
            <a:off x="5440583" y="4122831"/>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7" name="Oval 846"/>
          <p:cNvSpPr/>
          <p:nvPr/>
        </p:nvSpPr>
        <p:spPr>
          <a:xfrm rot="2262136" flipH="1">
            <a:off x="5494294" y="4112704"/>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8" name="Oval 847"/>
          <p:cNvSpPr/>
          <p:nvPr/>
        </p:nvSpPr>
        <p:spPr>
          <a:xfrm rot="2262136" flipH="1">
            <a:off x="5342715" y="4077086"/>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9" name="Oval 848"/>
          <p:cNvSpPr/>
          <p:nvPr/>
        </p:nvSpPr>
        <p:spPr>
          <a:xfrm rot="2262136" flipH="1">
            <a:off x="4384258" y="4069954"/>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0" name="Oval 849"/>
          <p:cNvSpPr/>
          <p:nvPr/>
        </p:nvSpPr>
        <p:spPr>
          <a:xfrm rot="2262136" flipH="1">
            <a:off x="6014855" y="4129080"/>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1" name="Oval 850"/>
          <p:cNvSpPr/>
          <p:nvPr/>
        </p:nvSpPr>
        <p:spPr>
          <a:xfrm rot="2262136" flipH="1">
            <a:off x="5908408" y="4036577"/>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2" name="Oval 851"/>
          <p:cNvSpPr/>
          <p:nvPr/>
        </p:nvSpPr>
        <p:spPr>
          <a:xfrm rot="2262136" flipH="1">
            <a:off x="5944090" y="4159464"/>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3" name="Oval 852"/>
          <p:cNvSpPr/>
          <p:nvPr/>
        </p:nvSpPr>
        <p:spPr>
          <a:xfrm rot="2262136" flipH="1">
            <a:off x="5628207" y="4060374"/>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4" name="Oval 853"/>
          <p:cNvSpPr/>
          <p:nvPr/>
        </p:nvSpPr>
        <p:spPr>
          <a:xfrm rot="2262136" flipH="1">
            <a:off x="6241607" y="4117015"/>
            <a:ext cx="384008" cy="163571"/>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5" name="Oval 854"/>
          <p:cNvSpPr/>
          <p:nvPr/>
        </p:nvSpPr>
        <p:spPr>
          <a:xfrm rot="2262136" flipH="1">
            <a:off x="6851786" y="4132486"/>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6" name="Oval 855"/>
          <p:cNvSpPr/>
          <p:nvPr/>
        </p:nvSpPr>
        <p:spPr>
          <a:xfrm rot="2262136" flipH="1">
            <a:off x="6685473" y="405539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7" name="Oval 856"/>
          <p:cNvSpPr/>
          <p:nvPr/>
        </p:nvSpPr>
        <p:spPr>
          <a:xfrm rot="2262136" flipH="1">
            <a:off x="7173300" y="4147610"/>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8" name="Oval 857"/>
          <p:cNvSpPr/>
          <p:nvPr/>
        </p:nvSpPr>
        <p:spPr>
          <a:xfrm rot="2262136" flipH="1">
            <a:off x="6469602" y="4120584"/>
            <a:ext cx="384008" cy="163571"/>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9" name="Oval 858"/>
          <p:cNvSpPr/>
          <p:nvPr/>
        </p:nvSpPr>
        <p:spPr>
          <a:xfrm rot="2262136" flipH="1">
            <a:off x="6801628" y="4124567"/>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0" name="Oval 859"/>
          <p:cNvSpPr/>
          <p:nvPr/>
        </p:nvSpPr>
        <p:spPr>
          <a:xfrm rot="2262136" flipH="1">
            <a:off x="6128804" y="4060254"/>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1" name="Oval 860"/>
          <p:cNvSpPr/>
          <p:nvPr/>
        </p:nvSpPr>
        <p:spPr>
          <a:xfrm rot="2262136" flipH="1">
            <a:off x="7432627" y="4189642"/>
            <a:ext cx="384008" cy="163571"/>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2" name="Oval 861"/>
          <p:cNvSpPr/>
          <p:nvPr/>
        </p:nvSpPr>
        <p:spPr>
          <a:xfrm rot="2262136" flipH="1">
            <a:off x="7404746" y="4055721"/>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3" name="Oval 862"/>
          <p:cNvSpPr/>
          <p:nvPr/>
        </p:nvSpPr>
        <p:spPr>
          <a:xfrm rot="2262136" flipH="1">
            <a:off x="7573566" y="4077086"/>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4" name="Oval 863"/>
          <p:cNvSpPr/>
          <p:nvPr/>
        </p:nvSpPr>
        <p:spPr>
          <a:xfrm rot="2262136" flipH="1">
            <a:off x="7509088" y="4171502"/>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5" name="Oval 864"/>
          <p:cNvSpPr/>
          <p:nvPr/>
        </p:nvSpPr>
        <p:spPr>
          <a:xfrm rot="2262136" flipH="1">
            <a:off x="7251994" y="4064559"/>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6" name="Oval 865"/>
          <p:cNvSpPr/>
          <p:nvPr/>
        </p:nvSpPr>
        <p:spPr>
          <a:xfrm rot="2262136" flipH="1">
            <a:off x="8259644" y="4037929"/>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7" name="Oval 866"/>
          <p:cNvSpPr/>
          <p:nvPr/>
        </p:nvSpPr>
        <p:spPr>
          <a:xfrm rot="2262136" flipH="1">
            <a:off x="8066547" y="4357173"/>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8" name="Oval 867"/>
          <p:cNvSpPr/>
          <p:nvPr/>
        </p:nvSpPr>
        <p:spPr>
          <a:xfrm rot="2262136" flipH="1">
            <a:off x="8017226" y="4143208"/>
            <a:ext cx="169572" cy="218555"/>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9" name="Oval 868"/>
          <p:cNvSpPr/>
          <p:nvPr/>
        </p:nvSpPr>
        <p:spPr>
          <a:xfrm rot="2262136" flipH="1">
            <a:off x="7895383" y="4045393"/>
            <a:ext cx="169572" cy="218555"/>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3" name="Oval 372"/>
          <p:cNvSpPr/>
          <p:nvPr/>
        </p:nvSpPr>
        <p:spPr>
          <a:xfrm rot="2262136" flipH="1">
            <a:off x="3261791" y="4113755"/>
            <a:ext cx="295612" cy="134206"/>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742431" y="3217903"/>
            <a:ext cx="7735912" cy="840553"/>
          </a:xfrm>
          <a:prstGeom prst="rect">
            <a:avLst/>
          </a:prstGeom>
          <a:pattFill prst="lgConfetti">
            <a:fgClr>
              <a:schemeClr val="bg2">
                <a:lumMod val="50000"/>
              </a:schemeClr>
            </a:fgClr>
            <a:bgClr>
              <a:schemeClr val="bg2">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2" name="Arc 871"/>
          <p:cNvSpPr/>
          <p:nvPr/>
        </p:nvSpPr>
        <p:spPr>
          <a:xfrm rot="19247804">
            <a:off x="4398481" y="1957858"/>
            <a:ext cx="4419779" cy="1671099"/>
          </a:xfrm>
          <a:prstGeom prst="arc">
            <a:avLst>
              <a:gd name="adj1" fmla="val 13950525"/>
              <a:gd name="adj2" fmla="val 21478274"/>
            </a:avLst>
          </a:prstGeom>
          <a:solidFill>
            <a:srgbClr val="7FDCE7"/>
          </a:solidFill>
          <a:ln>
            <a:solidFill>
              <a:srgbClr val="7FDCE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Rectangle 151"/>
          <p:cNvSpPr/>
          <p:nvPr/>
        </p:nvSpPr>
        <p:spPr>
          <a:xfrm>
            <a:off x="699707" y="2328903"/>
            <a:ext cx="7754344" cy="889000"/>
          </a:xfrm>
          <a:prstGeom prst="rect">
            <a:avLst/>
          </a:prstGeom>
          <a:solidFill>
            <a:schemeClr val="tx1">
              <a:lumMod val="75000"/>
              <a:lumOff val="25000"/>
            </a:schemeClr>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Frame 158"/>
          <p:cNvSpPr/>
          <p:nvPr/>
        </p:nvSpPr>
        <p:spPr>
          <a:xfrm>
            <a:off x="406400" y="782568"/>
            <a:ext cx="8387918" cy="5376932"/>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5" name="Oval 884"/>
          <p:cNvSpPr/>
          <p:nvPr/>
        </p:nvSpPr>
        <p:spPr>
          <a:xfrm>
            <a:off x="5104173" y="2053380"/>
            <a:ext cx="45719" cy="45719"/>
          </a:xfrm>
          <a:prstGeom prst="ellipse">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8" name="Oval 887"/>
          <p:cNvSpPr/>
          <p:nvPr/>
        </p:nvSpPr>
        <p:spPr>
          <a:xfrm>
            <a:off x="3646717" y="2143381"/>
            <a:ext cx="36576" cy="36576"/>
          </a:xfrm>
          <a:prstGeom prst="ellipse">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2" name="Oval 891"/>
          <p:cNvSpPr/>
          <p:nvPr/>
        </p:nvSpPr>
        <p:spPr>
          <a:xfrm>
            <a:off x="4753379" y="2213739"/>
            <a:ext cx="45719" cy="45719"/>
          </a:xfrm>
          <a:prstGeom prst="ellipse">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7" name="Oval 896"/>
          <p:cNvSpPr/>
          <p:nvPr/>
        </p:nvSpPr>
        <p:spPr>
          <a:xfrm>
            <a:off x="5248155" y="1667765"/>
            <a:ext cx="36574" cy="36574"/>
          </a:xfrm>
          <a:prstGeom prst="ellipse">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0" name="Oval 909"/>
          <p:cNvSpPr/>
          <p:nvPr/>
        </p:nvSpPr>
        <p:spPr>
          <a:xfrm>
            <a:off x="4349492" y="1968731"/>
            <a:ext cx="36574" cy="36574"/>
          </a:xfrm>
          <a:prstGeom prst="ellipse">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8" name="Oval 947"/>
          <p:cNvSpPr/>
          <p:nvPr/>
        </p:nvSpPr>
        <p:spPr>
          <a:xfrm>
            <a:off x="6286086" y="1471167"/>
            <a:ext cx="45719" cy="45719"/>
          </a:xfrm>
          <a:prstGeom prst="ellipse">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4" name="Oval 953"/>
          <p:cNvSpPr/>
          <p:nvPr/>
        </p:nvSpPr>
        <p:spPr>
          <a:xfrm flipH="1">
            <a:off x="7068665" y="1626614"/>
            <a:ext cx="45719" cy="45723"/>
          </a:xfrm>
          <a:prstGeom prst="ellipse">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5" name="Oval 954"/>
          <p:cNvSpPr/>
          <p:nvPr/>
        </p:nvSpPr>
        <p:spPr>
          <a:xfrm flipH="1">
            <a:off x="6806676" y="1894208"/>
            <a:ext cx="45719" cy="45719"/>
          </a:xfrm>
          <a:prstGeom prst="ellipse">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6" name="Oval 955"/>
          <p:cNvSpPr/>
          <p:nvPr/>
        </p:nvSpPr>
        <p:spPr>
          <a:xfrm flipH="1">
            <a:off x="7360576" y="2225593"/>
            <a:ext cx="45719" cy="45719"/>
          </a:xfrm>
          <a:prstGeom prst="ellipse">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7" name="Oval 956"/>
          <p:cNvSpPr/>
          <p:nvPr/>
        </p:nvSpPr>
        <p:spPr>
          <a:xfrm flipH="1">
            <a:off x="6836886" y="1457455"/>
            <a:ext cx="45719" cy="45719"/>
          </a:xfrm>
          <a:prstGeom prst="ellipse">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8" name="Oval 957"/>
          <p:cNvSpPr/>
          <p:nvPr/>
        </p:nvSpPr>
        <p:spPr>
          <a:xfrm flipH="1">
            <a:off x="5787586" y="1740917"/>
            <a:ext cx="45719" cy="45719"/>
          </a:xfrm>
          <a:prstGeom prst="ellipse">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9" name="Oval 958"/>
          <p:cNvSpPr/>
          <p:nvPr/>
        </p:nvSpPr>
        <p:spPr>
          <a:xfrm flipH="1">
            <a:off x="6235185" y="1924177"/>
            <a:ext cx="45719" cy="45719"/>
          </a:xfrm>
          <a:prstGeom prst="ellipse">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0" name="Oval 959"/>
          <p:cNvSpPr/>
          <p:nvPr/>
        </p:nvSpPr>
        <p:spPr>
          <a:xfrm flipH="1" flipV="1">
            <a:off x="7233233" y="1963800"/>
            <a:ext cx="45719" cy="45719"/>
          </a:xfrm>
          <a:prstGeom prst="ellipse">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1" name="Oval 960"/>
          <p:cNvSpPr/>
          <p:nvPr/>
        </p:nvSpPr>
        <p:spPr>
          <a:xfrm flipH="1">
            <a:off x="7063339" y="2262169"/>
            <a:ext cx="45719" cy="45719"/>
          </a:xfrm>
          <a:prstGeom prst="ellipse">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3" name="Oval 962"/>
          <p:cNvSpPr/>
          <p:nvPr/>
        </p:nvSpPr>
        <p:spPr>
          <a:xfrm flipH="1">
            <a:off x="6702049" y="2190879"/>
            <a:ext cx="45719" cy="45719"/>
          </a:xfrm>
          <a:prstGeom prst="ellipse">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4" name="Oval 963"/>
          <p:cNvSpPr/>
          <p:nvPr/>
        </p:nvSpPr>
        <p:spPr>
          <a:xfrm flipH="1">
            <a:off x="5892559" y="2179957"/>
            <a:ext cx="45719" cy="49021"/>
          </a:xfrm>
          <a:prstGeom prst="ellipse">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8" name="Oval 967"/>
          <p:cNvSpPr/>
          <p:nvPr/>
        </p:nvSpPr>
        <p:spPr>
          <a:xfrm flipH="1">
            <a:off x="7640324" y="1971166"/>
            <a:ext cx="45719" cy="45719"/>
          </a:xfrm>
          <a:prstGeom prst="ellipse">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9" name="Oval 968"/>
          <p:cNvSpPr/>
          <p:nvPr/>
        </p:nvSpPr>
        <p:spPr>
          <a:xfrm flipV="1">
            <a:off x="7363722" y="1314195"/>
            <a:ext cx="45719" cy="45719"/>
          </a:xfrm>
          <a:prstGeom prst="ellipse">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0" name="Oval 969"/>
          <p:cNvSpPr/>
          <p:nvPr/>
        </p:nvSpPr>
        <p:spPr>
          <a:xfrm flipH="1">
            <a:off x="7971598" y="1738505"/>
            <a:ext cx="45719" cy="45719"/>
          </a:xfrm>
          <a:prstGeom prst="ellipse">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1" name="Oval 970"/>
          <p:cNvSpPr/>
          <p:nvPr/>
        </p:nvSpPr>
        <p:spPr>
          <a:xfrm flipH="1">
            <a:off x="7390611" y="1776730"/>
            <a:ext cx="45719" cy="45719"/>
          </a:xfrm>
          <a:prstGeom prst="ellipse">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3" name="Oval 972"/>
          <p:cNvSpPr/>
          <p:nvPr/>
        </p:nvSpPr>
        <p:spPr>
          <a:xfrm flipH="1" flipV="1">
            <a:off x="7551849" y="1539747"/>
            <a:ext cx="45719" cy="46482"/>
          </a:xfrm>
          <a:prstGeom prst="ellipse">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4" name="Oval 973"/>
          <p:cNvSpPr/>
          <p:nvPr/>
        </p:nvSpPr>
        <p:spPr>
          <a:xfrm flipV="1">
            <a:off x="7921416" y="1479294"/>
            <a:ext cx="45719" cy="45719"/>
          </a:xfrm>
          <a:prstGeom prst="ellipse">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7" name="Oval 976"/>
          <p:cNvSpPr/>
          <p:nvPr/>
        </p:nvSpPr>
        <p:spPr>
          <a:xfrm flipH="1">
            <a:off x="7977454" y="1258320"/>
            <a:ext cx="45719" cy="45719"/>
          </a:xfrm>
          <a:prstGeom prst="ellipse">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8" name="Oval 977"/>
          <p:cNvSpPr/>
          <p:nvPr/>
        </p:nvSpPr>
        <p:spPr>
          <a:xfrm flipH="1">
            <a:off x="8260089" y="1512315"/>
            <a:ext cx="45719" cy="45719"/>
          </a:xfrm>
          <a:prstGeom prst="ellipse">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9" name="Oval 978"/>
          <p:cNvSpPr/>
          <p:nvPr/>
        </p:nvSpPr>
        <p:spPr>
          <a:xfrm flipH="1">
            <a:off x="7870279" y="2043432"/>
            <a:ext cx="45719" cy="45719"/>
          </a:xfrm>
          <a:prstGeom prst="ellipse">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2" name="Down Arrow 981"/>
          <p:cNvSpPr/>
          <p:nvPr/>
        </p:nvSpPr>
        <p:spPr>
          <a:xfrm rot="16200000" flipV="1">
            <a:off x="573772" y="5290300"/>
            <a:ext cx="156747" cy="471909"/>
          </a:xfrm>
          <a:prstGeom prst="down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3" name="Down Arrow 982"/>
          <p:cNvSpPr/>
          <p:nvPr/>
        </p:nvSpPr>
        <p:spPr>
          <a:xfrm>
            <a:off x="2599471" y="2721081"/>
            <a:ext cx="224060" cy="2063836"/>
          </a:xfrm>
          <a:prstGeom prst="down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4" name="Down Arrow 983"/>
          <p:cNvSpPr/>
          <p:nvPr/>
        </p:nvSpPr>
        <p:spPr>
          <a:xfrm>
            <a:off x="6193035" y="2707614"/>
            <a:ext cx="224060" cy="2063836"/>
          </a:xfrm>
          <a:prstGeom prst="down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5" name="Down Arrow 984"/>
          <p:cNvSpPr/>
          <p:nvPr/>
        </p:nvSpPr>
        <p:spPr>
          <a:xfrm rot="16200000" flipV="1">
            <a:off x="1602598" y="5285953"/>
            <a:ext cx="156747" cy="471909"/>
          </a:xfrm>
          <a:prstGeom prst="down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7" name="Circular Arrow 986"/>
          <p:cNvSpPr/>
          <p:nvPr/>
        </p:nvSpPr>
        <p:spPr>
          <a:xfrm rot="5400000">
            <a:off x="1944371" y="4737704"/>
            <a:ext cx="657155" cy="841148"/>
          </a:xfrm>
          <a:prstGeom prst="circularArrow">
            <a:avLst>
              <a:gd name="adj1" fmla="val 14815"/>
              <a:gd name="adj2" fmla="val 996408"/>
              <a:gd name="adj3" fmla="val 20202094"/>
              <a:gd name="adj4" fmla="val 16026559"/>
              <a:gd name="adj5" fmla="val 12970"/>
            </a:avLst>
          </a:prstGeom>
          <a:solidFill>
            <a:srgbClr val="FF0000"/>
          </a:solidFill>
          <a:ln>
            <a:solidFill>
              <a:srgbClr val="FF0000"/>
            </a:solidFill>
          </a:ln>
          <a:effectLst>
            <a:outerShdw blurRad="50800" dist="38100" dir="54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88" name="Circular Arrow 987"/>
          <p:cNvSpPr/>
          <p:nvPr/>
        </p:nvSpPr>
        <p:spPr>
          <a:xfrm rot="5400000">
            <a:off x="5646705" y="4739560"/>
            <a:ext cx="657155" cy="841148"/>
          </a:xfrm>
          <a:prstGeom prst="circularArrow">
            <a:avLst>
              <a:gd name="adj1" fmla="val 14815"/>
              <a:gd name="adj2" fmla="val 996408"/>
              <a:gd name="adj3" fmla="val 20202094"/>
              <a:gd name="adj4" fmla="val 16026559"/>
              <a:gd name="adj5" fmla="val 12970"/>
            </a:avLst>
          </a:prstGeom>
          <a:solidFill>
            <a:srgbClr val="FF0000"/>
          </a:solidFill>
          <a:ln>
            <a:solidFill>
              <a:srgbClr val="FF0000"/>
            </a:solidFill>
          </a:ln>
          <a:effectLst>
            <a:outerShdw blurRad="50800" dist="38100" dir="54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89" name="Down Arrow 988"/>
          <p:cNvSpPr/>
          <p:nvPr/>
        </p:nvSpPr>
        <p:spPr>
          <a:xfrm rot="16200000" flipV="1">
            <a:off x="5094832" y="5290300"/>
            <a:ext cx="156747" cy="471909"/>
          </a:xfrm>
          <a:prstGeom prst="down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0" name="TextBox 989"/>
          <p:cNvSpPr txBox="1"/>
          <p:nvPr/>
        </p:nvSpPr>
        <p:spPr>
          <a:xfrm>
            <a:off x="406400" y="181102"/>
            <a:ext cx="8387918" cy="1077218"/>
          </a:xfrm>
          <a:prstGeom prst="rect">
            <a:avLst/>
          </a:prstGeom>
          <a:noFill/>
        </p:spPr>
        <p:txBody>
          <a:bodyPr wrap="square" rtlCol="0">
            <a:spAutoFit/>
          </a:bodyPr>
          <a:lstStyle/>
          <a:p>
            <a:pPr algn="ctr"/>
            <a:r>
              <a:rPr lang="en-US" sz="3200" b="1" dirty="0" smtClean="0">
                <a:latin typeface="Candara"/>
                <a:cs typeface="Candara"/>
              </a:rPr>
              <a:t>Filtration</a:t>
            </a:r>
          </a:p>
          <a:p>
            <a:pPr algn="ctr"/>
            <a:endParaRPr lang="en-US" sz="3200" b="1" dirty="0">
              <a:latin typeface="Candara"/>
              <a:cs typeface="Candara"/>
            </a:endParaRPr>
          </a:p>
        </p:txBody>
      </p:sp>
      <p:sp>
        <p:nvSpPr>
          <p:cNvPr id="991" name="TextBox 990"/>
          <p:cNvSpPr txBox="1"/>
          <p:nvPr/>
        </p:nvSpPr>
        <p:spPr>
          <a:xfrm>
            <a:off x="571769" y="6159500"/>
            <a:ext cx="5188412" cy="461665"/>
          </a:xfrm>
          <a:prstGeom prst="rect">
            <a:avLst/>
          </a:prstGeom>
          <a:noFill/>
        </p:spPr>
        <p:txBody>
          <a:bodyPr wrap="square" rtlCol="0">
            <a:spAutoFit/>
          </a:bodyPr>
          <a:lstStyle/>
          <a:p>
            <a:r>
              <a:rPr lang="en-US" sz="2400" b="1" dirty="0" smtClean="0">
                <a:latin typeface="Candara"/>
                <a:cs typeface="Candara"/>
              </a:rPr>
              <a:t>Clean water to disinfection</a:t>
            </a:r>
            <a:endParaRPr lang="en-US" sz="2400" b="1" dirty="0">
              <a:latin typeface="Candara"/>
              <a:cs typeface="Candara"/>
            </a:endParaRPr>
          </a:p>
        </p:txBody>
      </p:sp>
      <p:sp>
        <p:nvSpPr>
          <p:cNvPr id="992" name="TextBox 991"/>
          <p:cNvSpPr txBox="1"/>
          <p:nvPr/>
        </p:nvSpPr>
        <p:spPr>
          <a:xfrm>
            <a:off x="952472" y="1129081"/>
            <a:ext cx="5188412" cy="830997"/>
          </a:xfrm>
          <a:prstGeom prst="rect">
            <a:avLst/>
          </a:prstGeom>
          <a:noFill/>
        </p:spPr>
        <p:txBody>
          <a:bodyPr wrap="square" rtlCol="0">
            <a:spAutoFit/>
          </a:bodyPr>
          <a:lstStyle/>
          <a:p>
            <a:r>
              <a:rPr lang="en-US" sz="2400" b="1" dirty="0" smtClean="0">
                <a:latin typeface="Candara"/>
                <a:cs typeface="Candara"/>
              </a:rPr>
              <a:t>Water from sedimentation</a:t>
            </a:r>
          </a:p>
          <a:p>
            <a:endParaRPr lang="en-US" sz="2400" b="1" dirty="0">
              <a:latin typeface="Candara"/>
              <a:cs typeface="Candara"/>
            </a:endParaRPr>
          </a:p>
        </p:txBody>
      </p:sp>
    </p:spTree>
    <p:extLst>
      <p:ext uri="{BB962C8B-B14F-4D97-AF65-F5344CB8AC3E}">
        <p14:creationId xmlns:p14="http://schemas.microsoft.com/office/powerpoint/2010/main" xmlns="" val="29633877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Arc 716"/>
          <p:cNvSpPr/>
          <p:nvPr/>
        </p:nvSpPr>
        <p:spPr>
          <a:xfrm rot="20354945">
            <a:off x="5981836" y="4707493"/>
            <a:ext cx="1895753" cy="525916"/>
          </a:xfrm>
          <a:prstGeom prst="arc">
            <a:avLst>
              <a:gd name="adj1" fmla="val 15896615"/>
              <a:gd name="adj2" fmla="val 0"/>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7" name="Arc 706"/>
          <p:cNvSpPr/>
          <p:nvPr/>
        </p:nvSpPr>
        <p:spPr>
          <a:xfrm rot="19303390">
            <a:off x="7131987" y="4792563"/>
            <a:ext cx="760464" cy="127000"/>
          </a:xfrm>
          <a:prstGeom prst="arc">
            <a:avLst>
              <a:gd name="adj1" fmla="val 16468508"/>
              <a:gd name="adj2" fmla="val 0"/>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2" name="U-Turn Arrow 451"/>
          <p:cNvSpPr/>
          <p:nvPr/>
        </p:nvSpPr>
        <p:spPr>
          <a:xfrm rot="16200000" flipV="1">
            <a:off x="6883108" y="3025842"/>
            <a:ext cx="2510872" cy="927100"/>
          </a:xfrm>
          <a:prstGeom prst="uturnArrow">
            <a:avLst>
              <a:gd name="adj1" fmla="val 23463"/>
              <a:gd name="adj2" fmla="val 12759"/>
              <a:gd name="adj3" fmla="val 1043"/>
              <a:gd name="adj4" fmla="val 35415"/>
              <a:gd name="adj5" fmla="val 68150"/>
            </a:avLst>
          </a:prstGeom>
          <a:solidFill>
            <a:srgbClr val="A6A6A6"/>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40" name="Trapezoid 439"/>
          <p:cNvSpPr/>
          <p:nvPr/>
        </p:nvSpPr>
        <p:spPr>
          <a:xfrm flipV="1">
            <a:off x="7344307" y="2976922"/>
            <a:ext cx="645822" cy="288179"/>
          </a:xfrm>
          <a:prstGeom prst="trapezoid">
            <a:avLst>
              <a:gd name="adj" fmla="val 25000"/>
            </a:avLst>
          </a:prstGeom>
          <a:solidFill>
            <a:srgbClr val="4A452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9" name="Trapezoid 438"/>
          <p:cNvSpPr/>
          <p:nvPr/>
        </p:nvSpPr>
        <p:spPr>
          <a:xfrm flipV="1">
            <a:off x="6361997" y="2976922"/>
            <a:ext cx="645822" cy="288179"/>
          </a:xfrm>
          <a:prstGeom prst="trapezoid">
            <a:avLst>
              <a:gd name="adj" fmla="val 25000"/>
            </a:avLst>
          </a:prstGeom>
          <a:solidFill>
            <a:srgbClr val="4A452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ound Same Side Corner Rectangle 34"/>
          <p:cNvSpPr/>
          <p:nvPr/>
        </p:nvSpPr>
        <p:spPr>
          <a:xfrm>
            <a:off x="4416678" y="2338352"/>
            <a:ext cx="1559381" cy="661526"/>
          </a:xfrm>
          <a:prstGeom prst="round2SameRect">
            <a:avLst/>
          </a:prstGeom>
          <a:solidFill>
            <a:srgbClr val="6CE6FF">
              <a:alpha val="41000"/>
            </a:srgb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Left-Right Arrow 2"/>
          <p:cNvSpPr/>
          <p:nvPr/>
        </p:nvSpPr>
        <p:spPr>
          <a:xfrm>
            <a:off x="2969150" y="2706105"/>
            <a:ext cx="544687" cy="45719"/>
          </a:xfrm>
          <a:prstGeom prst="leftRightArrow">
            <a:avLst>
              <a:gd name="adj1" fmla="val 100000"/>
              <a:gd name="adj2" fmla="val 17831"/>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a:off x="2450306" y="2338352"/>
            <a:ext cx="1525595" cy="668885"/>
          </a:xfrm>
          <a:prstGeom prst="round2SameRect">
            <a:avLst/>
          </a:prstGeom>
          <a:solidFill>
            <a:srgbClr val="6CE6FF">
              <a:alpha val="40000"/>
            </a:srgb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0" name="Rectangle 729"/>
          <p:cNvSpPr/>
          <p:nvPr/>
        </p:nvSpPr>
        <p:spPr>
          <a:xfrm>
            <a:off x="2355833" y="4958258"/>
            <a:ext cx="1070285" cy="21444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4" name="Cube 743"/>
          <p:cNvSpPr/>
          <p:nvPr/>
        </p:nvSpPr>
        <p:spPr>
          <a:xfrm>
            <a:off x="686881" y="4551668"/>
            <a:ext cx="1713402" cy="1202018"/>
          </a:xfrm>
          <a:prstGeom prst="cube">
            <a:avLst>
              <a:gd name="adj" fmla="val 11145"/>
            </a:avLst>
          </a:prstGeom>
          <a:solidFill>
            <a:srgbClr val="F6FFA5"/>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6" name="Isosceles Triangle 745"/>
          <p:cNvSpPr/>
          <p:nvPr/>
        </p:nvSpPr>
        <p:spPr>
          <a:xfrm>
            <a:off x="642430" y="4269210"/>
            <a:ext cx="1580793" cy="429211"/>
          </a:xfrm>
          <a:prstGeom prst="triangle">
            <a:avLst>
              <a:gd name="adj" fmla="val 53018"/>
            </a:avLst>
          </a:prstGeom>
          <a:solidFill>
            <a:srgbClr val="F6FFA5"/>
          </a:solidFill>
          <a:ln>
            <a:solidFill>
              <a:srgbClr val="F6FF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9" name="Pentagon 728"/>
          <p:cNvSpPr/>
          <p:nvPr/>
        </p:nvSpPr>
        <p:spPr>
          <a:xfrm rot="5400000">
            <a:off x="5250203" y="4881978"/>
            <a:ext cx="708007" cy="219456"/>
          </a:xfrm>
          <a:prstGeom prst="homePlat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048587" y="5338722"/>
            <a:ext cx="1070285" cy="21444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8" name="Pentagon 727"/>
          <p:cNvSpPr/>
          <p:nvPr/>
        </p:nvSpPr>
        <p:spPr>
          <a:xfrm rot="5400000">
            <a:off x="1694735" y="1781595"/>
            <a:ext cx="708007" cy="219456"/>
          </a:xfrm>
          <a:prstGeom prst="homePlat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7" name="Round Same Side Corner Rectangle 726"/>
          <p:cNvSpPr/>
          <p:nvPr/>
        </p:nvSpPr>
        <p:spPr>
          <a:xfrm>
            <a:off x="3444920" y="4741809"/>
            <a:ext cx="1603667" cy="802431"/>
          </a:xfrm>
          <a:prstGeom prst="round2SameRect">
            <a:avLst/>
          </a:prstGeom>
          <a:solidFill>
            <a:srgbClr val="6CE6FF">
              <a:alpha val="17000"/>
            </a:srgbClr>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20" name="Frame 719"/>
          <p:cNvSpPr/>
          <p:nvPr/>
        </p:nvSpPr>
        <p:spPr>
          <a:xfrm>
            <a:off x="3405853" y="4456352"/>
            <a:ext cx="1691640" cy="1143000"/>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2" name="Round Same Side Corner Rectangle 41"/>
          <p:cNvSpPr/>
          <p:nvPr/>
        </p:nvSpPr>
        <p:spPr>
          <a:xfrm>
            <a:off x="6098535" y="4844797"/>
            <a:ext cx="1643282" cy="707393"/>
          </a:xfrm>
          <a:prstGeom prst="round2SameRect">
            <a:avLst/>
          </a:prstGeom>
          <a:solidFill>
            <a:srgbClr val="6CE6FF">
              <a:alpha val="32000"/>
            </a:srgbClr>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5" name="Rectangle 444"/>
          <p:cNvSpPr/>
          <p:nvPr/>
        </p:nvSpPr>
        <p:spPr>
          <a:xfrm>
            <a:off x="6096041" y="4940284"/>
            <a:ext cx="1684804" cy="243134"/>
          </a:xfrm>
          <a:prstGeom prst="rect">
            <a:avLst/>
          </a:prstGeom>
          <a:pattFill prst="lgConfetti">
            <a:fgClr>
              <a:schemeClr val="bg2">
                <a:lumMod val="50000"/>
              </a:schemeClr>
            </a:fgClr>
            <a:bgClr>
              <a:schemeClr val="bg2">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1" name="Arc 710"/>
          <p:cNvSpPr/>
          <p:nvPr/>
        </p:nvSpPr>
        <p:spPr>
          <a:xfrm rot="20053800">
            <a:off x="6449581" y="4759954"/>
            <a:ext cx="1388556" cy="269260"/>
          </a:xfrm>
          <a:prstGeom prst="arc">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8" name="Arc 717"/>
          <p:cNvSpPr/>
          <p:nvPr/>
        </p:nvSpPr>
        <p:spPr>
          <a:xfrm rot="20878936">
            <a:off x="4747592" y="4780064"/>
            <a:ext cx="3062630" cy="270852"/>
          </a:xfrm>
          <a:prstGeom prst="arc">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9" name="Arc 708"/>
          <p:cNvSpPr/>
          <p:nvPr/>
        </p:nvSpPr>
        <p:spPr>
          <a:xfrm rot="19359091">
            <a:off x="7092574" y="4765058"/>
            <a:ext cx="760464" cy="232302"/>
          </a:xfrm>
          <a:prstGeom prst="arc">
            <a:avLst>
              <a:gd name="adj1" fmla="val 16314386"/>
              <a:gd name="adj2" fmla="val 0"/>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5" name="Arc 704"/>
          <p:cNvSpPr/>
          <p:nvPr/>
        </p:nvSpPr>
        <p:spPr>
          <a:xfrm rot="18990418">
            <a:off x="7070613" y="4789283"/>
            <a:ext cx="760464" cy="127000"/>
          </a:xfrm>
          <a:prstGeom prst="arc">
            <a:avLst/>
          </a:prstGeom>
          <a:solidFill>
            <a:srgbClr val="8CF2FF">
              <a:alpha val="29000"/>
            </a:srgbClr>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5962210" y="2248007"/>
            <a:ext cx="422496" cy="21444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2" name="Trapezoid 371"/>
          <p:cNvSpPr/>
          <p:nvPr/>
        </p:nvSpPr>
        <p:spPr>
          <a:xfrm flipV="1">
            <a:off x="6598843" y="3020532"/>
            <a:ext cx="1195480" cy="288179"/>
          </a:xfrm>
          <a:prstGeom prst="trapezoid">
            <a:avLst>
              <a:gd name="adj" fmla="val 25000"/>
            </a:avLst>
          </a:prstGeom>
          <a:solidFill>
            <a:srgbClr val="4A452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7" name="Oval 316"/>
          <p:cNvSpPr/>
          <p:nvPr/>
        </p:nvSpPr>
        <p:spPr>
          <a:xfrm flipH="1">
            <a:off x="5075191" y="2914372"/>
            <a:ext cx="59560" cy="5140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213105" y="2025398"/>
            <a:ext cx="55450" cy="710606"/>
          </a:xfrm>
          <a:prstGeom prst="rect">
            <a:avLst/>
          </a:prstGeom>
          <a:solidFill>
            <a:schemeClr val="bg1">
              <a:lumMod val="6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Quad Arrow 78"/>
          <p:cNvSpPr/>
          <p:nvPr/>
        </p:nvSpPr>
        <p:spPr>
          <a:xfrm rot="2536049">
            <a:off x="5348195" y="2534738"/>
            <a:ext cx="340070" cy="347472"/>
          </a:xfrm>
          <a:prstGeom prst="quadArrow">
            <a:avLst>
              <a:gd name="adj1" fmla="val 15474"/>
              <a:gd name="adj2" fmla="val 3469"/>
              <a:gd name="adj3" fmla="val 3322"/>
            </a:avLst>
          </a:prstGeom>
          <a:solidFill>
            <a:srgbClr val="A6A6A6"/>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Quad Arrow 72"/>
          <p:cNvSpPr/>
          <p:nvPr/>
        </p:nvSpPr>
        <p:spPr>
          <a:xfrm rot="2536049">
            <a:off x="4694144" y="2534738"/>
            <a:ext cx="340070" cy="347472"/>
          </a:xfrm>
          <a:prstGeom prst="quadArrow">
            <a:avLst>
              <a:gd name="adj1" fmla="val 15474"/>
              <a:gd name="adj2" fmla="val 3469"/>
              <a:gd name="adj3" fmla="val 3322"/>
            </a:avLst>
          </a:prstGeom>
          <a:solidFill>
            <a:srgbClr val="A6A6A6"/>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4843743" y="2025398"/>
            <a:ext cx="45719" cy="710605"/>
          </a:xfrm>
          <a:prstGeom prst="rect">
            <a:avLst/>
          </a:prstGeom>
          <a:solidFill>
            <a:schemeClr val="bg1">
              <a:lumMod val="65000"/>
            </a:schemeClr>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5497794" y="2025398"/>
            <a:ext cx="45719" cy="710605"/>
          </a:xfrm>
          <a:prstGeom prst="rect">
            <a:avLst/>
          </a:prstGeom>
          <a:solidFill>
            <a:schemeClr val="bg1">
              <a:lumMod val="65000"/>
            </a:schemeClr>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Delay 4"/>
          <p:cNvSpPr/>
          <p:nvPr/>
        </p:nvSpPr>
        <p:spPr>
          <a:xfrm rot="5400000">
            <a:off x="340216" y="1976497"/>
            <a:ext cx="1431069" cy="1198892"/>
          </a:xfrm>
          <a:prstGeom prst="flowChartDelay">
            <a:avLst/>
          </a:prstGeom>
          <a:solidFill>
            <a:srgbClr val="4D9E9C">
              <a:alpha val="82000"/>
            </a:srgbClr>
          </a:solidFill>
          <a:ln>
            <a:noFill/>
          </a:ln>
          <a:effectLst>
            <a:outerShdw blurRad="50800" dist="38100" dir="54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655198" y="2248007"/>
            <a:ext cx="768350" cy="219456"/>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4042797" y="2248007"/>
            <a:ext cx="323850" cy="21444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730464" y="25374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052620" y="28507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276689" y="2698355"/>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flipH="1">
            <a:off x="2813013" y="28507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3369644" y="2828239"/>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flipH="1">
            <a:off x="3601258" y="26221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3707940" y="28507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flipH="1" flipV="1">
            <a:off x="3869481" y="262214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flipH="1">
            <a:off x="3906058" y="29269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3013034" y="282544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flipH="1">
            <a:off x="2945977" y="281264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3035264" y="28422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565382" y="26263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3382396" y="24655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887098" y="24579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3266843" y="2732885"/>
            <a:ext cx="9144" cy="9144"/>
          </a:xfrm>
          <a:prstGeom prst="ellipse">
            <a:avLst/>
          </a:prstGeom>
          <a:solidFill>
            <a:schemeClr val="bg2">
              <a:lumMod val="5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2717782" y="27787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flipH="1">
            <a:off x="3098377" y="296504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3534796" y="26179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3687196" y="27703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3839596" y="29227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3039498" y="26103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3191898" y="27627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3344298" y="29151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3419243" y="28852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flipH="1">
            <a:off x="3753658" y="27745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flipH="1">
            <a:off x="3906058" y="29269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2870182" y="29311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2574526" y="29151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flipV="1">
            <a:off x="2687894" y="25798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2773833" y="25333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2926233" y="26857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flipV="1">
            <a:off x="2840294" y="27322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flipV="1">
            <a:off x="2840293" y="25889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flipV="1">
            <a:off x="2992693" y="27413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2651320" y="253412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2803720" y="268652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2565381" y="26263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2803719" y="254326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2717780" y="2635519"/>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Oval 145"/>
          <p:cNvSpPr/>
          <p:nvPr/>
        </p:nvSpPr>
        <p:spPr>
          <a:xfrm flipV="1">
            <a:off x="3558289" y="249531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Oval 146"/>
          <p:cNvSpPr/>
          <p:nvPr/>
        </p:nvSpPr>
        <p:spPr>
          <a:xfrm>
            <a:off x="3644228" y="244878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3796628" y="260118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p:cNvSpPr/>
          <p:nvPr/>
        </p:nvSpPr>
        <p:spPr>
          <a:xfrm flipV="1">
            <a:off x="3710689" y="264771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flipV="1">
            <a:off x="3710688" y="250446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p:cNvSpPr/>
          <p:nvPr/>
        </p:nvSpPr>
        <p:spPr>
          <a:xfrm flipV="1">
            <a:off x="3863088" y="265686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p:cNvSpPr/>
          <p:nvPr/>
        </p:nvSpPr>
        <p:spPr>
          <a:xfrm>
            <a:off x="3521715" y="244959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p:cNvSpPr/>
          <p:nvPr/>
        </p:nvSpPr>
        <p:spPr>
          <a:xfrm>
            <a:off x="3674115" y="260199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p:cNvSpPr/>
          <p:nvPr/>
        </p:nvSpPr>
        <p:spPr>
          <a:xfrm>
            <a:off x="3435776" y="254185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p:cNvSpPr/>
          <p:nvPr/>
        </p:nvSpPr>
        <p:spPr>
          <a:xfrm>
            <a:off x="3674114" y="24587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p:cNvSpPr/>
          <p:nvPr/>
        </p:nvSpPr>
        <p:spPr>
          <a:xfrm>
            <a:off x="3588175" y="255099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p:cNvSpPr/>
          <p:nvPr/>
        </p:nvSpPr>
        <p:spPr>
          <a:xfrm flipV="1">
            <a:off x="3588174" y="275198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p:cNvSpPr/>
          <p:nvPr/>
        </p:nvSpPr>
        <p:spPr>
          <a:xfrm>
            <a:off x="3674113" y="270545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p:cNvSpPr/>
          <p:nvPr/>
        </p:nvSpPr>
        <p:spPr>
          <a:xfrm>
            <a:off x="3826513" y="285785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p:cNvSpPr/>
          <p:nvPr/>
        </p:nvSpPr>
        <p:spPr>
          <a:xfrm flipV="1">
            <a:off x="3740574" y="290438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p:cNvSpPr/>
          <p:nvPr/>
        </p:nvSpPr>
        <p:spPr>
          <a:xfrm flipV="1">
            <a:off x="3740573" y="276113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p:cNvSpPr/>
          <p:nvPr/>
        </p:nvSpPr>
        <p:spPr>
          <a:xfrm flipV="1">
            <a:off x="3892973" y="291353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p:cNvSpPr/>
          <p:nvPr/>
        </p:nvSpPr>
        <p:spPr>
          <a:xfrm>
            <a:off x="3551600" y="270626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p:cNvSpPr/>
          <p:nvPr/>
        </p:nvSpPr>
        <p:spPr>
          <a:xfrm>
            <a:off x="3704000" y="285866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p:cNvSpPr/>
          <p:nvPr/>
        </p:nvSpPr>
        <p:spPr>
          <a:xfrm>
            <a:off x="3465661" y="279852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p:cNvSpPr/>
          <p:nvPr/>
        </p:nvSpPr>
        <p:spPr>
          <a:xfrm>
            <a:off x="3703999" y="27154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p:cNvSpPr/>
          <p:nvPr/>
        </p:nvSpPr>
        <p:spPr>
          <a:xfrm>
            <a:off x="3618060" y="280766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p:cNvSpPr/>
          <p:nvPr/>
        </p:nvSpPr>
        <p:spPr>
          <a:xfrm flipH="1" flipV="1">
            <a:off x="2703663" y="271456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flipH="1">
            <a:off x="2789602" y="266803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p:cNvSpPr/>
          <p:nvPr/>
        </p:nvSpPr>
        <p:spPr>
          <a:xfrm flipH="1">
            <a:off x="2942002" y="282043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p:cNvSpPr/>
          <p:nvPr/>
        </p:nvSpPr>
        <p:spPr>
          <a:xfrm flipH="1" flipV="1">
            <a:off x="2856063" y="286696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flipH="1" flipV="1">
            <a:off x="2856062" y="272371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p:cNvSpPr/>
          <p:nvPr/>
        </p:nvSpPr>
        <p:spPr>
          <a:xfrm flipH="1" flipV="1">
            <a:off x="3008462" y="287611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flipH="1">
            <a:off x="2667089" y="266884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Oval 174"/>
          <p:cNvSpPr/>
          <p:nvPr/>
        </p:nvSpPr>
        <p:spPr>
          <a:xfrm flipH="1">
            <a:off x="2819489" y="282124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p:cNvSpPr/>
          <p:nvPr/>
        </p:nvSpPr>
        <p:spPr>
          <a:xfrm flipH="1">
            <a:off x="2581150" y="276110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Oval 176"/>
          <p:cNvSpPr/>
          <p:nvPr/>
        </p:nvSpPr>
        <p:spPr>
          <a:xfrm flipH="1">
            <a:off x="2819488" y="267799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Oval 177"/>
          <p:cNvSpPr/>
          <p:nvPr/>
        </p:nvSpPr>
        <p:spPr>
          <a:xfrm flipH="1">
            <a:off x="2733549" y="277024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Oval 178"/>
          <p:cNvSpPr/>
          <p:nvPr/>
        </p:nvSpPr>
        <p:spPr>
          <a:xfrm flipV="1">
            <a:off x="2900221" y="24826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p:cNvSpPr/>
          <p:nvPr/>
        </p:nvSpPr>
        <p:spPr>
          <a:xfrm>
            <a:off x="2986160" y="243607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Oval 180"/>
          <p:cNvSpPr/>
          <p:nvPr/>
        </p:nvSpPr>
        <p:spPr>
          <a:xfrm>
            <a:off x="3138560" y="258847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Oval 181"/>
          <p:cNvSpPr/>
          <p:nvPr/>
        </p:nvSpPr>
        <p:spPr>
          <a:xfrm flipV="1">
            <a:off x="3052621" y="26350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p:cNvSpPr/>
          <p:nvPr/>
        </p:nvSpPr>
        <p:spPr>
          <a:xfrm flipV="1">
            <a:off x="3052620" y="249175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Oval 184"/>
          <p:cNvSpPr/>
          <p:nvPr/>
        </p:nvSpPr>
        <p:spPr>
          <a:xfrm>
            <a:off x="3138844" y="268889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Oval 185"/>
          <p:cNvSpPr/>
          <p:nvPr/>
        </p:nvSpPr>
        <p:spPr>
          <a:xfrm>
            <a:off x="3016047" y="258929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Oval 186"/>
          <p:cNvSpPr/>
          <p:nvPr/>
        </p:nvSpPr>
        <p:spPr>
          <a:xfrm>
            <a:off x="3146643" y="251709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Oval 187"/>
          <p:cNvSpPr/>
          <p:nvPr/>
        </p:nvSpPr>
        <p:spPr>
          <a:xfrm>
            <a:off x="3016046" y="244603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Oval 188"/>
          <p:cNvSpPr/>
          <p:nvPr/>
        </p:nvSpPr>
        <p:spPr>
          <a:xfrm>
            <a:off x="2930107" y="253829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Oval 189"/>
          <p:cNvSpPr/>
          <p:nvPr/>
        </p:nvSpPr>
        <p:spPr>
          <a:xfrm flipV="1">
            <a:off x="3213104" y="28042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Oval 190"/>
          <p:cNvSpPr/>
          <p:nvPr/>
        </p:nvSpPr>
        <p:spPr>
          <a:xfrm>
            <a:off x="3299043" y="27576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Oval 191"/>
          <p:cNvSpPr/>
          <p:nvPr/>
        </p:nvSpPr>
        <p:spPr>
          <a:xfrm>
            <a:off x="3451443" y="29100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Oval 192"/>
          <p:cNvSpPr/>
          <p:nvPr/>
        </p:nvSpPr>
        <p:spPr>
          <a:xfrm flipV="1">
            <a:off x="3365504" y="29566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Oval 193"/>
          <p:cNvSpPr/>
          <p:nvPr/>
        </p:nvSpPr>
        <p:spPr>
          <a:xfrm flipV="1">
            <a:off x="3365503" y="281335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Oval 194"/>
          <p:cNvSpPr/>
          <p:nvPr/>
        </p:nvSpPr>
        <p:spPr>
          <a:xfrm flipV="1">
            <a:off x="3439410" y="281782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Oval 195"/>
          <p:cNvSpPr/>
          <p:nvPr/>
        </p:nvSpPr>
        <p:spPr>
          <a:xfrm>
            <a:off x="3176530" y="275848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Oval 196"/>
          <p:cNvSpPr/>
          <p:nvPr/>
        </p:nvSpPr>
        <p:spPr>
          <a:xfrm>
            <a:off x="3328930" y="291088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p:cNvSpPr/>
          <p:nvPr/>
        </p:nvSpPr>
        <p:spPr>
          <a:xfrm>
            <a:off x="3090591" y="28507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p:cNvSpPr/>
          <p:nvPr/>
        </p:nvSpPr>
        <p:spPr>
          <a:xfrm>
            <a:off x="3328929" y="276763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p:cNvSpPr/>
          <p:nvPr/>
        </p:nvSpPr>
        <p:spPr>
          <a:xfrm>
            <a:off x="3242990" y="28598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p:cNvSpPr/>
          <p:nvPr/>
        </p:nvSpPr>
        <p:spPr>
          <a:xfrm>
            <a:off x="3170135" y="290235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p:cNvSpPr/>
          <p:nvPr/>
        </p:nvSpPr>
        <p:spPr>
          <a:xfrm>
            <a:off x="3266785" y="294481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p:cNvSpPr/>
          <p:nvPr/>
        </p:nvSpPr>
        <p:spPr>
          <a:xfrm>
            <a:off x="3606422" y="24782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p:cNvSpPr/>
          <p:nvPr/>
        </p:nvSpPr>
        <p:spPr>
          <a:xfrm>
            <a:off x="3713526" y="24965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p:cNvSpPr/>
          <p:nvPr/>
        </p:nvSpPr>
        <p:spPr>
          <a:xfrm>
            <a:off x="3649391" y="255590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Oval 205"/>
          <p:cNvSpPr/>
          <p:nvPr/>
        </p:nvSpPr>
        <p:spPr>
          <a:xfrm>
            <a:off x="3724995" y="258557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Oval 207"/>
          <p:cNvSpPr/>
          <p:nvPr/>
        </p:nvSpPr>
        <p:spPr>
          <a:xfrm>
            <a:off x="3758822" y="26306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p:cNvSpPr/>
          <p:nvPr/>
        </p:nvSpPr>
        <p:spPr>
          <a:xfrm>
            <a:off x="3792688" y="25304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Oval 209"/>
          <p:cNvSpPr/>
          <p:nvPr/>
        </p:nvSpPr>
        <p:spPr>
          <a:xfrm>
            <a:off x="3848740" y="261372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Oval 211"/>
          <p:cNvSpPr/>
          <p:nvPr/>
        </p:nvSpPr>
        <p:spPr>
          <a:xfrm>
            <a:off x="3657473" y="26306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p:cNvSpPr/>
          <p:nvPr/>
        </p:nvSpPr>
        <p:spPr>
          <a:xfrm>
            <a:off x="3332738" y="249531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Oval 216"/>
          <p:cNvSpPr/>
          <p:nvPr/>
        </p:nvSpPr>
        <p:spPr>
          <a:xfrm>
            <a:off x="3758822" y="26306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p:cNvSpPr/>
          <p:nvPr/>
        </p:nvSpPr>
        <p:spPr>
          <a:xfrm>
            <a:off x="3379724" y="24542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Oval 218"/>
          <p:cNvSpPr/>
          <p:nvPr/>
        </p:nvSpPr>
        <p:spPr>
          <a:xfrm>
            <a:off x="3315589" y="251360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p:cNvSpPr/>
          <p:nvPr/>
        </p:nvSpPr>
        <p:spPr>
          <a:xfrm>
            <a:off x="3391193" y="254327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p:cNvSpPr/>
          <p:nvPr/>
        </p:nvSpPr>
        <p:spPr>
          <a:xfrm>
            <a:off x="3425020" y="25883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Oval 221"/>
          <p:cNvSpPr/>
          <p:nvPr/>
        </p:nvSpPr>
        <p:spPr>
          <a:xfrm>
            <a:off x="3458886" y="24881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Oval 222"/>
          <p:cNvSpPr/>
          <p:nvPr/>
        </p:nvSpPr>
        <p:spPr>
          <a:xfrm>
            <a:off x="3514938" y="257142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Oval 223"/>
          <p:cNvSpPr/>
          <p:nvPr/>
        </p:nvSpPr>
        <p:spPr>
          <a:xfrm>
            <a:off x="3323671" y="25883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Oval 224"/>
          <p:cNvSpPr/>
          <p:nvPr/>
        </p:nvSpPr>
        <p:spPr>
          <a:xfrm>
            <a:off x="3485138" y="264771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p:cNvSpPr/>
          <p:nvPr/>
        </p:nvSpPr>
        <p:spPr>
          <a:xfrm>
            <a:off x="2614183" y="26900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Oval 226"/>
          <p:cNvSpPr/>
          <p:nvPr/>
        </p:nvSpPr>
        <p:spPr>
          <a:xfrm>
            <a:off x="2721287" y="270830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8" name="Oval 227"/>
          <p:cNvSpPr/>
          <p:nvPr/>
        </p:nvSpPr>
        <p:spPr>
          <a:xfrm>
            <a:off x="2657152" y="276763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Oval 228"/>
          <p:cNvSpPr/>
          <p:nvPr/>
        </p:nvSpPr>
        <p:spPr>
          <a:xfrm>
            <a:off x="2732756" y="279729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Oval 229"/>
          <p:cNvSpPr/>
          <p:nvPr/>
        </p:nvSpPr>
        <p:spPr>
          <a:xfrm>
            <a:off x="2766583" y="28424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Oval 230"/>
          <p:cNvSpPr/>
          <p:nvPr/>
        </p:nvSpPr>
        <p:spPr>
          <a:xfrm>
            <a:off x="2800449" y="274220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Oval 231"/>
          <p:cNvSpPr/>
          <p:nvPr/>
        </p:nvSpPr>
        <p:spPr>
          <a:xfrm>
            <a:off x="2856501" y="282544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Oval 232"/>
          <p:cNvSpPr/>
          <p:nvPr/>
        </p:nvSpPr>
        <p:spPr>
          <a:xfrm>
            <a:off x="2665234" y="28424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Oval 233"/>
          <p:cNvSpPr/>
          <p:nvPr/>
        </p:nvSpPr>
        <p:spPr>
          <a:xfrm>
            <a:off x="2826701" y="290174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Oval 234"/>
          <p:cNvSpPr/>
          <p:nvPr/>
        </p:nvSpPr>
        <p:spPr>
          <a:xfrm>
            <a:off x="2598299" y="281210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Oval 235"/>
          <p:cNvSpPr/>
          <p:nvPr/>
        </p:nvSpPr>
        <p:spPr>
          <a:xfrm>
            <a:off x="2581150" y="283039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Oval 236"/>
          <p:cNvSpPr/>
          <p:nvPr/>
        </p:nvSpPr>
        <p:spPr>
          <a:xfrm>
            <a:off x="2656754" y="286005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Oval 237"/>
          <p:cNvSpPr/>
          <p:nvPr/>
        </p:nvSpPr>
        <p:spPr>
          <a:xfrm>
            <a:off x="2690581" y="290517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Oval 238"/>
          <p:cNvSpPr/>
          <p:nvPr/>
        </p:nvSpPr>
        <p:spPr>
          <a:xfrm>
            <a:off x="2724447" y="280496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2589232" y="290517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Oval 240"/>
          <p:cNvSpPr/>
          <p:nvPr/>
        </p:nvSpPr>
        <p:spPr>
          <a:xfrm>
            <a:off x="2750699" y="296450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a:off x="3704177" y="26518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Oval 242"/>
          <p:cNvSpPr/>
          <p:nvPr/>
        </p:nvSpPr>
        <p:spPr>
          <a:xfrm>
            <a:off x="3751163" y="261076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Oval 243"/>
          <p:cNvSpPr/>
          <p:nvPr/>
        </p:nvSpPr>
        <p:spPr>
          <a:xfrm>
            <a:off x="3687028" y="267009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Oval 244"/>
          <p:cNvSpPr/>
          <p:nvPr/>
        </p:nvSpPr>
        <p:spPr>
          <a:xfrm>
            <a:off x="3762632" y="269976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Oval 245"/>
          <p:cNvSpPr/>
          <p:nvPr/>
        </p:nvSpPr>
        <p:spPr>
          <a:xfrm>
            <a:off x="3796459" y="27448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Oval 246"/>
          <p:cNvSpPr/>
          <p:nvPr/>
        </p:nvSpPr>
        <p:spPr>
          <a:xfrm>
            <a:off x="3830325" y="264466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Oval 247"/>
          <p:cNvSpPr/>
          <p:nvPr/>
        </p:nvSpPr>
        <p:spPr>
          <a:xfrm>
            <a:off x="3886377" y="272791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3695110" y="27448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Oval 249"/>
          <p:cNvSpPr/>
          <p:nvPr/>
        </p:nvSpPr>
        <p:spPr>
          <a:xfrm>
            <a:off x="3856577" y="28042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a:off x="3151215" y="282957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p:cNvSpPr/>
          <p:nvPr/>
        </p:nvSpPr>
        <p:spPr>
          <a:xfrm>
            <a:off x="3555663" y="277179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3491528" y="283112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p:cNvSpPr/>
          <p:nvPr/>
        </p:nvSpPr>
        <p:spPr>
          <a:xfrm>
            <a:off x="3567132" y="286079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3600959" y="290590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3634825" y="280569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p:cNvSpPr/>
          <p:nvPr/>
        </p:nvSpPr>
        <p:spPr>
          <a:xfrm>
            <a:off x="3102949" y="283401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3499610" y="290590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3631443" y="291437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p:cNvSpPr/>
          <p:nvPr/>
        </p:nvSpPr>
        <p:spPr>
          <a:xfrm>
            <a:off x="4843743" y="2806436"/>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Oval 279"/>
          <p:cNvSpPr/>
          <p:nvPr/>
        </p:nvSpPr>
        <p:spPr>
          <a:xfrm>
            <a:off x="5149982" y="2544674"/>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Oval 281"/>
          <p:cNvSpPr/>
          <p:nvPr/>
        </p:nvSpPr>
        <p:spPr>
          <a:xfrm>
            <a:off x="5152902" y="2832811"/>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p:cNvSpPr/>
          <p:nvPr/>
        </p:nvSpPr>
        <p:spPr>
          <a:xfrm>
            <a:off x="5760954" y="2864561"/>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p:cNvSpPr/>
          <p:nvPr/>
        </p:nvSpPr>
        <p:spPr>
          <a:xfrm>
            <a:off x="5338110" y="2500900"/>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p:cNvSpPr/>
          <p:nvPr/>
        </p:nvSpPr>
        <p:spPr>
          <a:xfrm flipH="1">
            <a:off x="5701352" y="2481601"/>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p:cNvSpPr/>
          <p:nvPr/>
        </p:nvSpPr>
        <p:spPr>
          <a:xfrm>
            <a:off x="4889462" y="2907622"/>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Oval 298"/>
          <p:cNvSpPr/>
          <p:nvPr/>
        </p:nvSpPr>
        <p:spPr>
          <a:xfrm>
            <a:off x="5315250" y="2863625"/>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2" name="Oval 301"/>
          <p:cNvSpPr/>
          <p:nvPr/>
        </p:nvSpPr>
        <p:spPr>
          <a:xfrm>
            <a:off x="4989027" y="2465542"/>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Oval 302"/>
          <p:cNvSpPr/>
          <p:nvPr/>
        </p:nvSpPr>
        <p:spPr>
          <a:xfrm>
            <a:off x="5701352" y="2654772"/>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5" name="Oval 304"/>
          <p:cNvSpPr/>
          <p:nvPr/>
        </p:nvSpPr>
        <p:spPr>
          <a:xfrm>
            <a:off x="5797654" y="2569378"/>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7" name="Oval 306"/>
          <p:cNvSpPr/>
          <p:nvPr/>
        </p:nvSpPr>
        <p:spPr>
          <a:xfrm>
            <a:off x="5544647" y="2895191"/>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8" name="Oval 307"/>
          <p:cNvSpPr/>
          <p:nvPr/>
        </p:nvSpPr>
        <p:spPr>
          <a:xfrm>
            <a:off x="4549247" y="2845896"/>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0" name="Oval 309"/>
          <p:cNvSpPr/>
          <p:nvPr/>
        </p:nvSpPr>
        <p:spPr>
          <a:xfrm>
            <a:off x="4544312" y="2651497"/>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1" name="Oval 310"/>
          <p:cNvSpPr/>
          <p:nvPr/>
        </p:nvSpPr>
        <p:spPr>
          <a:xfrm>
            <a:off x="4605971" y="2467269"/>
            <a:ext cx="59560" cy="57727"/>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Oval 311"/>
          <p:cNvSpPr/>
          <p:nvPr/>
        </p:nvSpPr>
        <p:spPr>
          <a:xfrm>
            <a:off x="4666089" y="2541851"/>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Oval 312"/>
          <p:cNvSpPr/>
          <p:nvPr/>
        </p:nvSpPr>
        <p:spPr>
          <a:xfrm>
            <a:off x="4607812" y="2697170"/>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4" name="Oval 313"/>
          <p:cNvSpPr/>
          <p:nvPr/>
        </p:nvSpPr>
        <p:spPr>
          <a:xfrm>
            <a:off x="4695869" y="2904387"/>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Oval 314"/>
          <p:cNvSpPr/>
          <p:nvPr/>
        </p:nvSpPr>
        <p:spPr>
          <a:xfrm>
            <a:off x="5048587" y="2658886"/>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Frame 39"/>
          <p:cNvSpPr/>
          <p:nvPr/>
        </p:nvSpPr>
        <p:spPr>
          <a:xfrm>
            <a:off x="4344693" y="1953517"/>
            <a:ext cx="1673352" cy="1107739"/>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8" name="Oval 317"/>
          <p:cNvSpPr/>
          <p:nvPr/>
        </p:nvSpPr>
        <p:spPr>
          <a:xfrm flipH="1">
            <a:off x="3614342" y="28080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9" name="Oval 318"/>
          <p:cNvSpPr/>
          <p:nvPr/>
        </p:nvSpPr>
        <p:spPr>
          <a:xfrm flipH="1" flipV="1">
            <a:off x="3680802" y="286375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Oval 319"/>
          <p:cNvSpPr/>
          <p:nvPr/>
        </p:nvSpPr>
        <p:spPr>
          <a:xfrm flipH="1">
            <a:off x="3542709" y="279246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Oval 320"/>
          <p:cNvSpPr/>
          <p:nvPr/>
        </p:nvSpPr>
        <p:spPr>
          <a:xfrm flipH="1">
            <a:off x="3576536" y="283757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2" name="Oval 321"/>
          <p:cNvSpPr/>
          <p:nvPr/>
        </p:nvSpPr>
        <p:spPr>
          <a:xfrm flipH="1">
            <a:off x="3610402" y="273736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Oval 322"/>
          <p:cNvSpPr/>
          <p:nvPr/>
        </p:nvSpPr>
        <p:spPr>
          <a:xfrm flipH="1">
            <a:off x="3666454" y="28206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Oval 323"/>
          <p:cNvSpPr/>
          <p:nvPr/>
        </p:nvSpPr>
        <p:spPr>
          <a:xfrm flipH="1">
            <a:off x="3576536" y="283757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Oval 324"/>
          <p:cNvSpPr/>
          <p:nvPr/>
        </p:nvSpPr>
        <p:spPr>
          <a:xfrm flipH="1">
            <a:off x="3568877" y="281765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6" name="Oval 325"/>
          <p:cNvSpPr/>
          <p:nvPr/>
        </p:nvSpPr>
        <p:spPr>
          <a:xfrm flipH="1">
            <a:off x="3580346" y="290665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7" name="Oval 326"/>
          <p:cNvSpPr/>
          <p:nvPr/>
        </p:nvSpPr>
        <p:spPr>
          <a:xfrm flipH="1">
            <a:off x="3614173" y="295176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Oval 327"/>
          <p:cNvSpPr/>
          <p:nvPr/>
        </p:nvSpPr>
        <p:spPr>
          <a:xfrm flipH="1">
            <a:off x="3648039" y="285155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Frame 33"/>
          <p:cNvSpPr/>
          <p:nvPr/>
        </p:nvSpPr>
        <p:spPr>
          <a:xfrm>
            <a:off x="2372748" y="1953517"/>
            <a:ext cx="1670050" cy="1107739"/>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33" name="Oval 332"/>
          <p:cNvSpPr/>
          <p:nvPr/>
        </p:nvSpPr>
        <p:spPr>
          <a:xfrm>
            <a:off x="6838067" y="2881448"/>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4" name="Oval 333"/>
          <p:cNvSpPr/>
          <p:nvPr/>
        </p:nvSpPr>
        <p:spPr>
          <a:xfrm>
            <a:off x="6687814" y="2522749"/>
            <a:ext cx="91440" cy="91440"/>
          </a:xfrm>
          <a:prstGeom prst="ellipse">
            <a:avLst/>
          </a:prstGeom>
          <a:solidFill>
            <a:srgbClr val="4A452A"/>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Oval 334"/>
          <p:cNvSpPr/>
          <p:nvPr/>
        </p:nvSpPr>
        <p:spPr>
          <a:xfrm>
            <a:off x="6727659" y="2907926"/>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Oval 335"/>
          <p:cNvSpPr/>
          <p:nvPr/>
        </p:nvSpPr>
        <p:spPr>
          <a:xfrm>
            <a:off x="7566105" y="292846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Oval 336"/>
          <p:cNvSpPr/>
          <p:nvPr/>
        </p:nvSpPr>
        <p:spPr>
          <a:xfrm>
            <a:off x="7501037" y="2920056"/>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6969754" y="2653807"/>
            <a:ext cx="91440" cy="91440"/>
          </a:xfrm>
          <a:prstGeom prst="ellipse">
            <a:avLst/>
          </a:prstGeom>
          <a:solidFill>
            <a:srgbClr val="4A452A"/>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p:cNvSpPr/>
          <p:nvPr/>
        </p:nvSpPr>
        <p:spPr>
          <a:xfrm>
            <a:off x="7295513" y="2928467"/>
            <a:ext cx="91440" cy="91440"/>
          </a:xfrm>
          <a:prstGeom prst="ellipse">
            <a:avLst/>
          </a:prstGeom>
          <a:solidFill>
            <a:srgbClr val="4A452A"/>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Oval 339"/>
          <p:cNvSpPr/>
          <p:nvPr/>
        </p:nvSpPr>
        <p:spPr>
          <a:xfrm>
            <a:off x="6779254" y="229104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Oval 340"/>
          <p:cNvSpPr/>
          <p:nvPr/>
        </p:nvSpPr>
        <p:spPr>
          <a:xfrm>
            <a:off x="7151610" y="2360974"/>
            <a:ext cx="60960"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Oval 341"/>
          <p:cNvSpPr/>
          <p:nvPr/>
        </p:nvSpPr>
        <p:spPr>
          <a:xfrm>
            <a:off x="7076041" y="2946166"/>
            <a:ext cx="91440" cy="91440"/>
          </a:xfrm>
          <a:prstGeom prst="ellipse">
            <a:avLst/>
          </a:prstGeom>
          <a:solidFill>
            <a:srgbClr val="4A452A"/>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3" name="Oval 342"/>
          <p:cNvSpPr/>
          <p:nvPr/>
        </p:nvSpPr>
        <p:spPr>
          <a:xfrm>
            <a:off x="7453028" y="278458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Oval 343"/>
          <p:cNvSpPr/>
          <p:nvPr/>
        </p:nvSpPr>
        <p:spPr>
          <a:xfrm>
            <a:off x="6664094" y="2940319"/>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Oval 344"/>
          <p:cNvSpPr/>
          <p:nvPr/>
        </p:nvSpPr>
        <p:spPr>
          <a:xfrm>
            <a:off x="6992039" y="2885482"/>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Oval 345"/>
          <p:cNvSpPr/>
          <p:nvPr/>
        </p:nvSpPr>
        <p:spPr>
          <a:xfrm>
            <a:off x="7168228" y="251760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Oval 346"/>
          <p:cNvSpPr/>
          <p:nvPr/>
        </p:nvSpPr>
        <p:spPr>
          <a:xfrm>
            <a:off x="7371497" y="2878551"/>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Oval 347"/>
          <p:cNvSpPr/>
          <p:nvPr/>
        </p:nvSpPr>
        <p:spPr>
          <a:xfrm>
            <a:off x="6910911" y="2878551"/>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9" name="Oval 348"/>
          <p:cNvSpPr/>
          <p:nvPr/>
        </p:nvSpPr>
        <p:spPr>
          <a:xfrm>
            <a:off x="6552445" y="231525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p:cNvSpPr/>
          <p:nvPr/>
        </p:nvSpPr>
        <p:spPr>
          <a:xfrm>
            <a:off x="7546757" y="3072783"/>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Oval 350"/>
          <p:cNvSpPr/>
          <p:nvPr/>
        </p:nvSpPr>
        <p:spPr>
          <a:xfrm>
            <a:off x="7360818" y="291579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a:off x="6695434" y="2751343"/>
            <a:ext cx="91440" cy="95377"/>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a:off x="7683917" y="2899524"/>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a:off x="6929712" y="2344654"/>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Oval 354"/>
          <p:cNvSpPr/>
          <p:nvPr/>
        </p:nvSpPr>
        <p:spPr>
          <a:xfrm>
            <a:off x="7295513" y="269224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6" name="Oval 355"/>
          <p:cNvSpPr/>
          <p:nvPr/>
        </p:nvSpPr>
        <p:spPr>
          <a:xfrm>
            <a:off x="6569623" y="2788871"/>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Chord 357"/>
          <p:cNvSpPr/>
          <p:nvPr/>
        </p:nvSpPr>
        <p:spPr>
          <a:xfrm rot="5400000">
            <a:off x="660399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9" name="Chord 358"/>
          <p:cNvSpPr/>
          <p:nvPr/>
        </p:nvSpPr>
        <p:spPr>
          <a:xfrm rot="5400000">
            <a:off x="669543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Chord 359"/>
          <p:cNvSpPr/>
          <p:nvPr/>
        </p:nvSpPr>
        <p:spPr>
          <a:xfrm rot="5400000">
            <a:off x="678687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1" name="Chord 360"/>
          <p:cNvSpPr/>
          <p:nvPr/>
        </p:nvSpPr>
        <p:spPr>
          <a:xfrm rot="5400000">
            <a:off x="687831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2" name="Chord 361"/>
          <p:cNvSpPr/>
          <p:nvPr/>
        </p:nvSpPr>
        <p:spPr>
          <a:xfrm rot="5400000">
            <a:off x="696213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Chord 362"/>
          <p:cNvSpPr/>
          <p:nvPr/>
        </p:nvSpPr>
        <p:spPr>
          <a:xfrm rot="5400000">
            <a:off x="705357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4" name="Chord 363"/>
          <p:cNvSpPr/>
          <p:nvPr/>
        </p:nvSpPr>
        <p:spPr>
          <a:xfrm rot="5400000">
            <a:off x="714501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5" name="Chord 364"/>
          <p:cNvSpPr/>
          <p:nvPr/>
        </p:nvSpPr>
        <p:spPr>
          <a:xfrm rot="5400000">
            <a:off x="723645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Chord 365"/>
          <p:cNvSpPr/>
          <p:nvPr/>
        </p:nvSpPr>
        <p:spPr>
          <a:xfrm rot="5400000">
            <a:off x="732789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 name="Chord 368"/>
          <p:cNvSpPr/>
          <p:nvPr/>
        </p:nvSpPr>
        <p:spPr>
          <a:xfrm rot="5400000">
            <a:off x="741721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0" name="Chord 369"/>
          <p:cNvSpPr/>
          <p:nvPr/>
        </p:nvSpPr>
        <p:spPr>
          <a:xfrm rot="5400000">
            <a:off x="750865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Chord 370"/>
          <p:cNvSpPr/>
          <p:nvPr/>
        </p:nvSpPr>
        <p:spPr>
          <a:xfrm rot="5400000">
            <a:off x="760009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3" name="Chord 372"/>
          <p:cNvSpPr/>
          <p:nvPr/>
        </p:nvSpPr>
        <p:spPr>
          <a:xfrm rot="5400000">
            <a:off x="769153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5" name="Chord 374"/>
          <p:cNvSpPr/>
          <p:nvPr/>
        </p:nvSpPr>
        <p:spPr>
          <a:xfrm rot="5400000">
            <a:off x="664209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6" name="Chord 375"/>
          <p:cNvSpPr/>
          <p:nvPr/>
        </p:nvSpPr>
        <p:spPr>
          <a:xfrm rot="5400000">
            <a:off x="673353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Chord 376"/>
          <p:cNvSpPr/>
          <p:nvPr/>
        </p:nvSpPr>
        <p:spPr>
          <a:xfrm rot="5400000">
            <a:off x="682497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8" name="Chord 377"/>
          <p:cNvSpPr/>
          <p:nvPr/>
        </p:nvSpPr>
        <p:spPr>
          <a:xfrm rot="5400000">
            <a:off x="691641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9" name="Chord 378"/>
          <p:cNvSpPr/>
          <p:nvPr/>
        </p:nvSpPr>
        <p:spPr>
          <a:xfrm rot="5400000">
            <a:off x="700023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Chord 379"/>
          <p:cNvSpPr/>
          <p:nvPr/>
        </p:nvSpPr>
        <p:spPr>
          <a:xfrm rot="5400000">
            <a:off x="709167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1" name="Chord 380"/>
          <p:cNvSpPr/>
          <p:nvPr/>
        </p:nvSpPr>
        <p:spPr>
          <a:xfrm rot="5400000">
            <a:off x="718311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2" name="Chord 381"/>
          <p:cNvSpPr/>
          <p:nvPr/>
        </p:nvSpPr>
        <p:spPr>
          <a:xfrm rot="5400000">
            <a:off x="727455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Chord 382"/>
          <p:cNvSpPr/>
          <p:nvPr/>
        </p:nvSpPr>
        <p:spPr>
          <a:xfrm rot="5400000">
            <a:off x="736599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Chord 384"/>
          <p:cNvSpPr/>
          <p:nvPr/>
        </p:nvSpPr>
        <p:spPr>
          <a:xfrm rot="5400000">
            <a:off x="754675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Chord 385"/>
          <p:cNvSpPr/>
          <p:nvPr/>
        </p:nvSpPr>
        <p:spPr>
          <a:xfrm rot="5400000">
            <a:off x="763819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8" name="Oval 387"/>
          <p:cNvSpPr/>
          <p:nvPr/>
        </p:nvSpPr>
        <p:spPr>
          <a:xfrm flipH="1">
            <a:off x="7061194" y="2490974"/>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Oval 388"/>
          <p:cNvSpPr/>
          <p:nvPr/>
        </p:nvSpPr>
        <p:spPr>
          <a:xfrm flipH="1">
            <a:off x="6847834" y="2615097"/>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0" name="Oval 389"/>
          <p:cNvSpPr/>
          <p:nvPr/>
        </p:nvSpPr>
        <p:spPr>
          <a:xfrm flipH="1">
            <a:off x="7356257" y="2573347"/>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Oval 390"/>
          <p:cNvSpPr/>
          <p:nvPr/>
        </p:nvSpPr>
        <p:spPr>
          <a:xfrm flipH="1">
            <a:off x="7680857" y="2521563"/>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Oval 391"/>
          <p:cNvSpPr/>
          <p:nvPr/>
        </p:nvSpPr>
        <p:spPr>
          <a:xfrm flipH="1">
            <a:off x="7501037" y="2385527"/>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7" name="Oval 396"/>
          <p:cNvSpPr/>
          <p:nvPr/>
        </p:nvSpPr>
        <p:spPr>
          <a:xfrm>
            <a:off x="7606944" y="2746743"/>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4" name="Oval 453"/>
          <p:cNvSpPr/>
          <p:nvPr/>
        </p:nvSpPr>
        <p:spPr>
          <a:xfrm rot="2262136" flipH="1">
            <a:off x="6720871" y="5189904"/>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Oval 455"/>
          <p:cNvSpPr/>
          <p:nvPr/>
        </p:nvSpPr>
        <p:spPr>
          <a:xfrm rot="2262136" flipH="1">
            <a:off x="7522379" y="5230463"/>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1" name="Oval 460"/>
          <p:cNvSpPr/>
          <p:nvPr/>
        </p:nvSpPr>
        <p:spPr>
          <a:xfrm rot="2262136" flipH="1">
            <a:off x="6753039" y="5164726"/>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8" name="Oval 467"/>
          <p:cNvSpPr/>
          <p:nvPr/>
        </p:nvSpPr>
        <p:spPr>
          <a:xfrm rot="2262136" flipH="1">
            <a:off x="7093294" y="5222341"/>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9" name="Oval 468"/>
          <p:cNvSpPr/>
          <p:nvPr/>
        </p:nvSpPr>
        <p:spPr>
          <a:xfrm rot="2262136" flipH="1">
            <a:off x="6961161" y="5278928"/>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2" name="Oval 471"/>
          <p:cNvSpPr/>
          <p:nvPr/>
        </p:nvSpPr>
        <p:spPr>
          <a:xfrm rot="2262136" flipH="1">
            <a:off x="7407534" y="5261801"/>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3" name="Oval 472"/>
          <p:cNvSpPr/>
          <p:nvPr/>
        </p:nvSpPr>
        <p:spPr>
          <a:xfrm rot="2262136" flipH="1">
            <a:off x="7345007" y="528589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2" name="Oval 481"/>
          <p:cNvSpPr/>
          <p:nvPr/>
        </p:nvSpPr>
        <p:spPr>
          <a:xfrm rot="2262136" flipH="1">
            <a:off x="6236003" y="527535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4" name="Oval 483"/>
          <p:cNvSpPr/>
          <p:nvPr/>
        </p:nvSpPr>
        <p:spPr>
          <a:xfrm rot="2262136" flipH="1">
            <a:off x="6162148" y="525344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5" name="Oval 484"/>
          <p:cNvSpPr/>
          <p:nvPr/>
        </p:nvSpPr>
        <p:spPr>
          <a:xfrm rot="2262136" flipH="1">
            <a:off x="6313657" y="526625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6" name="Oval 485"/>
          <p:cNvSpPr/>
          <p:nvPr/>
        </p:nvSpPr>
        <p:spPr>
          <a:xfrm rot="2262136" flipH="1">
            <a:off x="6410221" y="5295676"/>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7" name="Oval 486"/>
          <p:cNvSpPr/>
          <p:nvPr/>
        </p:nvSpPr>
        <p:spPr>
          <a:xfrm rot="2262136" flipH="1">
            <a:off x="6788322" y="519511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9" name="Oval 488"/>
          <p:cNvSpPr/>
          <p:nvPr/>
        </p:nvSpPr>
        <p:spPr>
          <a:xfrm rot="2262136" flipH="1">
            <a:off x="6452816" y="5289125"/>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1" name="Oval 490"/>
          <p:cNvSpPr/>
          <p:nvPr/>
        </p:nvSpPr>
        <p:spPr>
          <a:xfrm rot="2262136" flipH="1">
            <a:off x="6567284" y="527643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2" name="Oval 491"/>
          <p:cNvSpPr/>
          <p:nvPr/>
        </p:nvSpPr>
        <p:spPr>
          <a:xfrm rot="2262136" flipH="1">
            <a:off x="6563988" y="528589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3" name="Oval 492"/>
          <p:cNvSpPr/>
          <p:nvPr/>
        </p:nvSpPr>
        <p:spPr>
          <a:xfrm rot="2262136" flipH="1">
            <a:off x="6647295" y="5248818"/>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5" name="Oval 494"/>
          <p:cNvSpPr/>
          <p:nvPr/>
        </p:nvSpPr>
        <p:spPr>
          <a:xfrm rot="2262136" flipH="1">
            <a:off x="6630659" y="527640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6" name="Oval 495"/>
          <p:cNvSpPr/>
          <p:nvPr/>
        </p:nvSpPr>
        <p:spPr>
          <a:xfrm rot="2262136" flipH="1">
            <a:off x="6712185" y="526068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7" name="Oval 496"/>
          <p:cNvSpPr/>
          <p:nvPr/>
        </p:nvSpPr>
        <p:spPr>
          <a:xfrm rot="2262136" flipH="1">
            <a:off x="6536499" y="524001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8" name="Oval 497"/>
          <p:cNvSpPr/>
          <p:nvPr/>
        </p:nvSpPr>
        <p:spPr>
          <a:xfrm rot="2262136" flipH="1">
            <a:off x="6538062" y="519729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9" name="Oval 498"/>
          <p:cNvSpPr/>
          <p:nvPr/>
        </p:nvSpPr>
        <p:spPr>
          <a:xfrm rot="2262136" flipH="1">
            <a:off x="6635349" y="520697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0" name="Oval 499"/>
          <p:cNvSpPr/>
          <p:nvPr/>
        </p:nvSpPr>
        <p:spPr>
          <a:xfrm rot="2262136" flipH="1">
            <a:off x="6738610" y="525792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1" name="Oval 500"/>
          <p:cNvSpPr/>
          <p:nvPr/>
        </p:nvSpPr>
        <p:spPr>
          <a:xfrm rot="2262136" flipH="1">
            <a:off x="6862788" y="528006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2" name="Oval 501"/>
          <p:cNvSpPr/>
          <p:nvPr/>
        </p:nvSpPr>
        <p:spPr>
          <a:xfrm rot="2262136" flipH="1">
            <a:off x="6838835" y="528183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3" name="Oval 502"/>
          <p:cNvSpPr/>
          <p:nvPr/>
        </p:nvSpPr>
        <p:spPr>
          <a:xfrm rot="2262136" flipH="1">
            <a:off x="6840398" y="523910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4" name="Oval 503"/>
          <p:cNvSpPr/>
          <p:nvPr/>
        </p:nvSpPr>
        <p:spPr>
          <a:xfrm rot="2262136" flipH="1">
            <a:off x="6937685" y="524879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6" name="Oval 505"/>
          <p:cNvSpPr/>
          <p:nvPr/>
        </p:nvSpPr>
        <p:spPr>
          <a:xfrm rot="2262136" flipH="1">
            <a:off x="7098411" y="5292919"/>
            <a:ext cx="45719"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7" name="Oval 506"/>
          <p:cNvSpPr/>
          <p:nvPr/>
        </p:nvSpPr>
        <p:spPr>
          <a:xfrm rot="2262136" flipH="1">
            <a:off x="7017299" y="5289494"/>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8" name="Oval 507"/>
          <p:cNvSpPr/>
          <p:nvPr/>
        </p:nvSpPr>
        <p:spPr>
          <a:xfrm rot="2262136" flipH="1">
            <a:off x="7094146" y="5284534"/>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2" name="Oval 511"/>
          <p:cNvSpPr/>
          <p:nvPr/>
        </p:nvSpPr>
        <p:spPr>
          <a:xfrm rot="2262136" flipH="1">
            <a:off x="7263209" y="526628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3" name="Oval 512"/>
          <p:cNvSpPr/>
          <p:nvPr/>
        </p:nvSpPr>
        <p:spPr>
          <a:xfrm rot="2262136" flipH="1">
            <a:off x="7213594" y="529222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4" name="Oval 513"/>
          <p:cNvSpPr/>
          <p:nvPr/>
        </p:nvSpPr>
        <p:spPr>
          <a:xfrm rot="2262136" flipH="1">
            <a:off x="7249879" y="528859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5" name="Oval 514"/>
          <p:cNvSpPr/>
          <p:nvPr/>
        </p:nvSpPr>
        <p:spPr>
          <a:xfrm rot="2262136" flipH="1">
            <a:off x="7326103" y="523473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6" name="Oval 515"/>
          <p:cNvSpPr/>
          <p:nvPr/>
        </p:nvSpPr>
        <p:spPr>
          <a:xfrm rot="2262136" flipH="1">
            <a:off x="7152413" y="525747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7" name="Oval 516"/>
          <p:cNvSpPr/>
          <p:nvPr/>
        </p:nvSpPr>
        <p:spPr>
          <a:xfrm rot="2262136" flipH="1">
            <a:off x="7153976" y="5214754"/>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8" name="Oval 517"/>
          <p:cNvSpPr/>
          <p:nvPr/>
        </p:nvSpPr>
        <p:spPr>
          <a:xfrm rot="2262136" flipH="1">
            <a:off x="7251263" y="522444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9" name="Oval 518"/>
          <p:cNvSpPr/>
          <p:nvPr/>
        </p:nvSpPr>
        <p:spPr>
          <a:xfrm rot="2262136" flipH="1">
            <a:off x="7565232" y="522137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1" name="Oval 520"/>
          <p:cNvSpPr/>
          <p:nvPr/>
        </p:nvSpPr>
        <p:spPr>
          <a:xfrm rot="2262136" flipH="1">
            <a:off x="7435211" y="527022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2" name="Oval 521"/>
          <p:cNvSpPr/>
          <p:nvPr/>
        </p:nvSpPr>
        <p:spPr>
          <a:xfrm rot="2262136" flipH="1">
            <a:off x="7456312" y="5256572"/>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3" name="Oval 522"/>
          <p:cNvSpPr/>
          <p:nvPr/>
        </p:nvSpPr>
        <p:spPr>
          <a:xfrm rot="2262136" flipH="1">
            <a:off x="7553599" y="5266258"/>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4" name="Oval 523"/>
          <p:cNvSpPr/>
          <p:nvPr/>
        </p:nvSpPr>
        <p:spPr>
          <a:xfrm rot="2262136" flipH="1">
            <a:off x="6865668" y="5251462"/>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5" name="Oval 524"/>
          <p:cNvSpPr/>
          <p:nvPr/>
        </p:nvSpPr>
        <p:spPr>
          <a:xfrm rot="2262136" flipH="1">
            <a:off x="6168347" y="5197205"/>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9" name="Oval 528"/>
          <p:cNvSpPr/>
          <p:nvPr/>
        </p:nvSpPr>
        <p:spPr>
          <a:xfrm rot="2262136" flipH="1">
            <a:off x="6386839" y="526667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0" name="Oval 529"/>
          <p:cNvSpPr/>
          <p:nvPr/>
        </p:nvSpPr>
        <p:spPr>
          <a:xfrm rot="2262136" flipH="1">
            <a:off x="6275292" y="5217749"/>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1" name="Oval 530"/>
          <p:cNvSpPr/>
          <p:nvPr/>
        </p:nvSpPr>
        <p:spPr>
          <a:xfrm rot="2262136" flipH="1">
            <a:off x="6316145" y="521194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2" name="Oval 531"/>
          <p:cNvSpPr/>
          <p:nvPr/>
        </p:nvSpPr>
        <p:spPr>
          <a:xfrm rot="2262136" flipH="1">
            <a:off x="6275293" y="5170964"/>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4" name="Oval 533"/>
          <p:cNvSpPr/>
          <p:nvPr/>
        </p:nvSpPr>
        <p:spPr>
          <a:xfrm rot="2262136" flipH="1">
            <a:off x="6428042" y="5217167"/>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5" name="Oval 534"/>
          <p:cNvSpPr/>
          <p:nvPr/>
        </p:nvSpPr>
        <p:spPr>
          <a:xfrm rot="2262136" flipH="1">
            <a:off x="6414995" y="517890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6" name="Oval 535"/>
          <p:cNvSpPr/>
          <p:nvPr/>
        </p:nvSpPr>
        <p:spPr>
          <a:xfrm rot="2262136" flipH="1">
            <a:off x="6476370" y="521684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7" name="Oval 536"/>
          <p:cNvSpPr/>
          <p:nvPr/>
        </p:nvSpPr>
        <p:spPr>
          <a:xfrm rot="2262136" flipH="1">
            <a:off x="6468545" y="521511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8" name="Oval 537"/>
          <p:cNvSpPr/>
          <p:nvPr/>
        </p:nvSpPr>
        <p:spPr>
          <a:xfrm rot="2262136" flipH="1">
            <a:off x="6443090" y="5188272"/>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9" name="Oval 538"/>
          <p:cNvSpPr/>
          <p:nvPr/>
        </p:nvSpPr>
        <p:spPr>
          <a:xfrm rot="2262136" flipH="1">
            <a:off x="6567395" y="518208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1" name="Oval 540"/>
          <p:cNvSpPr/>
          <p:nvPr/>
        </p:nvSpPr>
        <p:spPr>
          <a:xfrm rot="2262136" flipH="1">
            <a:off x="6620044" y="521103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3" name="Oval 542"/>
          <p:cNvSpPr/>
          <p:nvPr/>
        </p:nvSpPr>
        <p:spPr>
          <a:xfrm rot="2262136" flipH="1">
            <a:off x="6686466" y="517168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4" name="Oval 543"/>
          <p:cNvSpPr/>
          <p:nvPr/>
        </p:nvSpPr>
        <p:spPr>
          <a:xfrm rot="2262136" flipH="1">
            <a:off x="7355621" y="529084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5" name="Oval 544"/>
          <p:cNvSpPr/>
          <p:nvPr/>
        </p:nvSpPr>
        <p:spPr>
          <a:xfrm rot="2262136" flipH="1">
            <a:off x="6891207" y="5188427"/>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6" name="Oval 545"/>
          <p:cNvSpPr/>
          <p:nvPr/>
        </p:nvSpPr>
        <p:spPr>
          <a:xfrm rot="2262136" flipH="1">
            <a:off x="6933622" y="5186684"/>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7" name="Oval 546"/>
          <p:cNvSpPr/>
          <p:nvPr/>
        </p:nvSpPr>
        <p:spPr>
          <a:xfrm rot="2262136" flipH="1">
            <a:off x="7030909" y="519637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8" name="Oval 547"/>
          <p:cNvSpPr/>
          <p:nvPr/>
        </p:nvSpPr>
        <p:spPr>
          <a:xfrm rot="2262136" flipH="1">
            <a:off x="7057718" y="518118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9" name="Oval 548"/>
          <p:cNvSpPr/>
          <p:nvPr/>
        </p:nvSpPr>
        <p:spPr>
          <a:xfrm rot="2262136" flipH="1">
            <a:off x="7086022" y="518986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0" name="Oval 549"/>
          <p:cNvSpPr/>
          <p:nvPr/>
        </p:nvSpPr>
        <p:spPr>
          <a:xfrm rot="2262136" flipH="1">
            <a:off x="7183309" y="519954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2" name="Oval 551"/>
          <p:cNvSpPr/>
          <p:nvPr/>
        </p:nvSpPr>
        <p:spPr>
          <a:xfrm rot="2262136" flipH="1">
            <a:off x="7319641" y="517938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4" name="Oval 553"/>
          <p:cNvSpPr/>
          <p:nvPr/>
        </p:nvSpPr>
        <p:spPr>
          <a:xfrm rot="2262136" flipH="1">
            <a:off x="7306942" y="5217169"/>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5" name="Oval 554"/>
          <p:cNvSpPr/>
          <p:nvPr/>
        </p:nvSpPr>
        <p:spPr>
          <a:xfrm rot="2262136" flipH="1">
            <a:off x="7244415" y="524125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8" name="Oval 557"/>
          <p:cNvSpPr/>
          <p:nvPr/>
        </p:nvSpPr>
        <p:spPr>
          <a:xfrm rot="2262136" flipH="1">
            <a:off x="6309808" y="5293021"/>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9" name="Oval 558"/>
          <p:cNvSpPr/>
          <p:nvPr/>
        </p:nvSpPr>
        <p:spPr>
          <a:xfrm rot="2262136" flipH="1">
            <a:off x="6350661" y="528721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0" name="Oval 559"/>
          <p:cNvSpPr/>
          <p:nvPr/>
        </p:nvSpPr>
        <p:spPr>
          <a:xfrm rot="2262136" flipH="1">
            <a:off x="6309809" y="5246236"/>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1" name="Oval 560"/>
          <p:cNvSpPr/>
          <p:nvPr/>
        </p:nvSpPr>
        <p:spPr>
          <a:xfrm rot="2262136" flipH="1">
            <a:off x="6352224" y="524449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2" name="Oval 561"/>
          <p:cNvSpPr/>
          <p:nvPr/>
        </p:nvSpPr>
        <p:spPr>
          <a:xfrm rot="2262136" flipH="1">
            <a:off x="6462558" y="5292439"/>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3" name="Oval 562"/>
          <p:cNvSpPr/>
          <p:nvPr/>
        </p:nvSpPr>
        <p:spPr>
          <a:xfrm rot="2262136" flipH="1">
            <a:off x="6449511" y="525417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4" name="Oval 563"/>
          <p:cNvSpPr/>
          <p:nvPr/>
        </p:nvSpPr>
        <p:spPr>
          <a:xfrm rot="2262136" flipH="1">
            <a:off x="6539460" y="5269967"/>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5" name="Oval 564"/>
          <p:cNvSpPr/>
          <p:nvPr/>
        </p:nvSpPr>
        <p:spPr>
          <a:xfrm rot="2262136" flipH="1">
            <a:off x="6503061" y="529039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6" name="Oval 565"/>
          <p:cNvSpPr/>
          <p:nvPr/>
        </p:nvSpPr>
        <p:spPr>
          <a:xfrm rot="2262136" flipH="1">
            <a:off x="6504624" y="5247670"/>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7" name="Oval 566"/>
          <p:cNvSpPr/>
          <p:nvPr/>
        </p:nvSpPr>
        <p:spPr>
          <a:xfrm rot="2262136" flipH="1">
            <a:off x="6601911" y="525735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8" name="Oval 567"/>
          <p:cNvSpPr/>
          <p:nvPr/>
        </p:nvSpPr>
        <p:spPr>
          <a:xfrm rot="2262136" flipH="1">
            <a:off x="6350662" y="517296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9" name="Oval 568"/>
          <p:cNvSpPr/>
          <p:nvPr/>
        </p:nvSpPr>
        <p:spPr>
          <a:xfrm rot="2262136" flipH="1">
            <a:off x="6692888" y="5276864"/>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0" name="Oval 569"/>
          <p:cNvSpPr/>
          <p:nvPr/>
        </p:nvSpPr>
        <p:spPr>
          <a:xfrm rot="2262136" flipH="1">
            <a:off x="6806960" y="5289488"/>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1" name="Oval 570"/>
          <p:cNvSpPr/>
          <p:nvPr/>
        </p:nvSpPr>
        <p:spPr>
          <a:xfrm rot="2262136" flipH="1">
            <a:off x="6738243" y="5237198"/>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2" name="Oval 571"/>
          <p:cNvSpPr/>
          <p:nvPr/>
        </p:nvSpPr>
        <p:spPr>
          <a:xfrm rot="2262136" flipH="1">
            <a:off x="6837093" y="5204163"/>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3" name="Oval 572"/>
          <p:cNvSpPr/>
          <p:nvPr/>
        </p:nvSpPr>
        <p:spPr>
          <a:xfrm rot="2262136" flipH="1">
            <a:off x="6925722" y="5222462"/>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4" name="Oval 573"/>
          <p:cNvSpPr/>
          <p:nvPr/>
        </p:nvSpPr>
        <p:spPr>
          <a:xfrm rot="2262136" flipH="1">
            <a:off x="6968138" y="526195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5" name="Oval 574"/>
          <p:cNvSpPr/>
          <p:nvPr/>
        </p:nvSpPr>
        <p:spPr>
          <a:xfrm rot="2262136" flipH="1">
            <a:off x="7065425" y="527164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6" name="Oval 575"/>
          <p:cNvSpPr/>
          <p:nvPr/>
        </p:nvSpPr>
        <p:spPr>
          <a:xfrm rot="2262136" flipH="1">
            <a:off x="7162617" y="522164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7" name="Oval 576"/>
          <p:cNvSpPr/>
          <p:nvPr/>
        </p:nvSpPr>
        <p:spPr>
          <a:xfrm rot="2262136" flipH="1">
            <a:off x="7120538" y="526513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8" name="Oval 577"/>
          <p:cNvSpPr/>
          <p:nvPr/>
        </p:nvSpPr>
        <p:spPr>
          <a:xfrm rot="2262136" flipH="1">
            <a:off x="7217825" y="527481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9" name="Oval 578"/>
          <p:cNvSpPr/>
          <p:nvPr/>
        </p:nvSpPr>
        <p:spPr>
          <a:xfrm rot="2262136" flipH="1">
            <a:off x="7051821" y="5212843"/>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0" name="Oval 579"/>
          <p:cNvSpPr/>
          <p:nvPr/>
        </p:nvSpPr>
        <p:spPr>
          <a:xfrm rot="2262136" flipH="1">
            <a:off x="7376264" y="522282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1" name="Oval 580"/>
          <p:cNvSpPr/>
          <p:nvPr/>
        </p:nvSpPr>
        <p:spPr>
          <a:xfrm rot="2262136" flipH="1">
            <a:off x="7453007" y="522162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3" name="Oval 582"/>
          <p:cNvSpPr/>
          <p:nvPr/>
        </p:nvSpPr>
        <p:spPr>
          <a:xfrm rot="2262136" flipH="1">
            <a:off x="7592489" y="5259143"/>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4" name="Oval 583"/>
          <p:cNvSpPr/>
          <p:nvPr/>
        </p:nvSpPr>
        <p:spPr>
          <a:xfrm rot="2262136" flipH="1">
            <a:off x="7484561" y="517848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5" name="Oval 584"/>
          <p:cNvSpPr/>
          <p:nvPr/>
        </p:nvSpPr>
        <p:spPr>
          <a:xfrm rot="2262136" flipH="1">
            <a:off x="7174458" y="5204458"/>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6" name="Oval 585"/>
          <p:cNvSpPr/>
          <p:nvPr/>
        </p:nvSpPr>
        <p:spPr>
          <a:xfrm rot="2262136">
            <a:off x="7227695" y="5206677"/>
            <a:ext cx="107627" cy="5029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7" name="Oval 586"/>
          <p:cNvSpPr/>
          <p:nvPr/>
        </p:nvSpPr>
        <p:spPr>
          <a:xfrm rot="2262136" flipH="1">
            <a:off x="7264718" y="5206953"/>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9" name="Oval 588"/>
          <p:cNvSpPr/>
          <p:nvPr/>
        </p:nvSpPr>
        <p:spPr>
          <a:xfrm rot="2262136" flipH="1">
            <a:off x="6995665" y="523396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0" name="Oval 589"/>
          <p:cNvSpPr/>
          <p:nvPr/>
        </p:nvSpPr>
        <p:spPr>
          <a:xfrm rot="2262136" flipH="1">
            <a:off x="7363568" y="5173918"/>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1" name="Oval 590"/>
          <p:cNvSpPr/>
          <p:nvPr/>
        </p:nvSpPr>
        <p:spPr>
          <a:xfrm rot="2262136" flipH="1" flipV="1">
            <a:off x="7445659" y="5188157"/>
            <a:ext cx="103534"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2" name="Oval 591"/>
          <p:cNvSpPr/>
          <p:nvPr/>
        </p:nvSpPr>
        <p:spPr>
          <a:xfrm rot="2262136" flipH="1">
            <a:off x="7417118" y="521013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4" name="Oval 593"/>
          <p:cNvSpPr/>
          <p:nvPr/>
        </p:nvSpPr>
        <p:spPr>
          <a:xfrm rot="2262136" flipH="1">
            <a:off x="7515968" y="517709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8" name="Oval 597"/>
          <p:cNvSpPr/>
          <p:nvPr/>
        </p:nvSpPr>
        <p:spPr>
          <a:xfrm rot="2262136" flipH="1">
            <a:off x="7635619" y="5280688"/>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9" name="Oval 598"/>
          <p:cNvSpPr/>
          <p:nvPr/>
        </p:nvSpPr>
        <p:spPr>
          <a:xfrm rot="2262136" flipH="1">
            <a:off x="7681207" y="529246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0" name="Oval 599"/>
          <p:cNvSpPr/>
          <p:nvPr/>
        </p:nvSpPr>
        <p:spPr>
          <a:xfrm rot="2262136" flipH="1">
            <a:off x="7662439" y="5322091"/>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1" name="Oval 600"/>
          <p:cNvSpPr/>
          <p:nvPr/>
        </p:nvSpPr>
        <p:spPr>
          <a:xfrm rot="2262136" flipH="1">
            <a:off x="7180179" y="5235740"/>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5" name="Oval 604"/>
          <p:cNvSpPr/>
          <p:nvPr/>
        </p:nvSpPr>
        <p:spPr>
          <a:xfrm rot="2262136" flipH="1">
            <a:off x="7302216" y="5195570"/>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8" name="Oval 607"/>
          <p:cNvSpPr/>
          <p:nvPr/>
        </p:nvSpPr>
        <p:spPr>
          <a:xfrm rot="2262136" flipH="1">
            <a:off x="7515039" y="5299736"/>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0" name="Oval 609"/>
          <p:cNvSpPr/>
          <p:nvPr/>
        </p:nvSpPr>
        <p:spPr>
          <a:xfrm rot="2262136" flipH="1">
            <a:off x="7481436" y="526895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2" name="Oval 611"/>
          <p:cNvSpPr/>
          <p:nvPr/>
        </p:nvSpPr>
        <p:spPr>
          <a:xfrm rot="2262136" flipH="1">
            <a:off x="7444676" y="5289383"/>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8" name="Oval 627"/>
          <p:cNvSpPr/>
          <p:nvPr/>
        </p:nvSpPr>
        <p:spPr>
          <a:xfrm rot="2262136" flipH="1">
            <a:off x="7585044" y="525747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9" name="Oval 628"/>
          <p:cNvSpPr/>
          <p:nvPr/>
        </p:nvSpPr>
        <p:spPr>
          <a:xfrm rot="2262136" flipH="1">
            <a:off x="6234439" y="519230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3" name="Oval 632"/>
          <p:cNvSpPr/>
          <p:nvPr/>
        </p:nvSpPr>
        <p:spPr>
          <a:xfrm rot="2262136" flipH="1">
            <a:off x="7271672" y="5183956"/>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4" name="Oval 633"/>
          <p:cNvSpPr/>
          <p:nvPr/>
        </p:nvSpPr>
        <p:spPr>
          <a:xfrm rot="2262136" flipH="1">
            <a:off x="6180112" y="5293260"/>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5" name="Oval 634"/>
          <p:cNvSpPr/>
          <p:nvPr/>
        </p:nvSpPr>
        <p:spPr>
          <a:xfrm rot="2262136" flipH="1">
            <a:off x="6188850" y="519459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7" name="Oval 636"/>
          <p:cNvSpPr/>
          <p:nvPr/>
        </p:nvSpPr>
        <p:spPr>
          <a:xfrm rot="2262136" flipH="1">
            <a:off x="6229703" y="527529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4" name="Oval 643"/>
          <p:cNvSpPr/>
          <p:nvPr/>
        </p:nvSpPr>
        <p:spPr>
          <a:xfrm rot="2262136" flipH="1">
            <a:off x="6227091" y="5229016"/>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6" name="Oval 645"/>
          <p:cNvSpPr/>
          <p:nvPr/>
        </p:nvSpPr>
        <p:spPr>
          <a:xfrm rot="2262136" flipH="1">
            <a:off x="6267727" y="522678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8" name="Oval 647"/>
          <p:cNvSpPr/>
          <p:nvPr/>
        </p:nvSpPr>
        <p:spPr>
          <a:xfrm rot="2262136" flipH="1">
            <a:off x="6136866" y="524920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9" name="Oval 648"/>
          <p:cNvSpPr/>
          <p:nvPr/>
        </p:nvSpPr>
        <p:spPr>
          <a:xfrm rot="2262136" flipH="1">
            <a:off x="6468906" y="519947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1" name="Oval 650"/>
          <p:cNvSpPr/>
          <p:nvPr/>
        </p:nvSpPr>
        <p:spPr>
          <a:xfrm rot="2262136" flipH="1">
            <a:off x="6608065" y="522234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2" name="Oval 651"/>
          <p:cNvSpPr/>
          <p:nvPr/>
        </p:nvSpPr>
        <p:spPr>
          <a:xfrm rot="2262136" flipH="1">
            <a:off x="6705352" y="523202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3" name="Oval 652"/>
          <p:cNvSpPr/>
          <p:nvPr/>
        </p:nvSpPr>
        <p:spPr>
          <a:xfrm rot="2262136" flipH="1">
            <a:off x="6643348" y="518917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5" name="Oval 654"/>
          <p:cNvSpPr/>
          <p:nvPr/>
        </p:nvSpPr>
        <p:spPr>
          <a:xfrm rot="2262136" flipH="1">
            <a:off x="6261819" y="530403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6" name="Oval 655"/>
          <p:cNvSpPr/>
          <p:nvPr/>
        </p:nvSpPr>
        <p:spPr>
          <a:xfrm rot="2262136" flipH="1">
            <a:off x="6369367" y="5309143"/>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9" name="Oval 658"/>
          <p:cNvSpPr/>
          <p:nvPr/>
        </p:nvSpPr>
        <p:spPr>
          <a:xfrm rot="2262136" flipH="1">
            <a:off x="6505910" y="518962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0" name="Oval 659"/>
          <p:cNvSpPr/>
          <p:nvPr/>
        </p:nvSpPr>
        <p:spPr>
          <a:xfrm rot="2262136" flipH="1">
            <a:off x="7399226" y="519140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1" name="Oval 660"/>
          <p:cNvSpPr/>
          <p:nvPr/>
        </p:nvSpPr>
        <p:spPr>
          <a:xfrm rot="2262136" flipH="1">
            <a:off x="6465057" y="5226239"/>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2" name="Oval 661"/>
          <p:cNvSpPr/>
          <p:nvPr/>
        </p:nvSpPr>
        <p:spPr>
          <a:xfrm rot="2262136" flipH="1">
            <a:off x="6845694" y="516953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3" name="Oval 662"/>
          <p:cNvSpPr/>
          <p:nvPr/>
        </p:nvSpPr>
        <p:spPr>
          <a:xfrm rot="2262136" flipH="1">
            <a:off x="6116529" y="5284212"/>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5" name="Oval 664"/>
          <p:cNvSpPr/>
          <p:nvPr/>
        </p:nvSpPr>
        <p:spPr>
          <a:xfrm rot="2262136" flipH="1">
            <a:off x="6617807" y="5225657"/>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6" name="Oval 665"/>
          <p:cNvSpPr/>
          <p:nvPr/>
        </p:nvSpPr>
        <p:spPr>
          <a:xfrm rot="2262136" flipH="1">
            <a:off x="6604760" y="518739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7" name="Oval 666"/>
          <p:cNvSpPr/>
          <p:nvPr/>
        </p:nvSpPr>
        <p:spPr>
          <a:xfrm rot="2262136" flipH="1">
            <a:off x="6666135" y="522533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8" name="Oval 667"/>
          <p:cNvSpPr/>
          <p:nvPr/>
        </p:nvSpPr>
        <p:spPr>
          <a:xfrm rot="2262136" flipH="1">
            <a:off x="6658310" y="522360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3" name="Oval 672"/>
          <p:cNvSpPr/>
          <p:nvPr/>
        </p:nvSpPr>
        <p:spPr>
          <a:xfrm rot="2262136" flipH="1">
            <a:off x="7651767" y="5235425"/>
            <a:ext cx="49232" cy="8994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6" name="Oval 675"/>
          <p:cNvSpPr/>
          <p:nvPr/>
        </p:nvSpPr>
        <p:spPr>
          <a:xfrm rot="2262136" flipH="1">
            <a:off x="6785484" y="5283489"/>
            <a:ext cx="103534" cy="55722"/>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7" name="Oval 676"/>
          <p:cNvSpPr/>
          <p:nvPr/>
        </p:nvSpPr>
        <p:spPr>
          <a:xfrm rot="2262136" flipH="1">
            <a:off x="7679330" y="5246649"/>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8" name="Oval 677"/>
          <p:cNvSpPr/>
          <p:nvPr/>
        </p:nvSpPr>
        <p:spPr>
          <a:xfrm rot="2262136" flipH="1">
            <a:off x="7722060" y="5250205"/>
            <a:ext cx="45719" cy="8994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0" name="Oval 679"/>
          <p:cNvSpPr/>
          <p:nvPr/>
        </p:nvSpPr>
        <p:spPr>
          <a:xfrm rot="2262136" flipH="1">
            <a:off x="6764420" y="5293372"/>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2" name="Oval 681"/>
          <p:cNvSpPr/>
          <p:nvPr/>
        </p:nvSpPr>
        <p:spPr>
          <a:xfrm rot="2262136" flipH="1">
            <a:off x="7608790" y="5172909"/>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7" name="Oval 686"/>
          <p:cNvSpPr/>
          <p:nvPr/>
        </p:nvSpPr>
        <p:spPr>
          <a:xfrm rot="2262136" flipH="1">
            <a:off x="7447156" y="5223821"/>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1" name="Oval 690"/>
          <p:cNvSpPr/>
          <p:nvPr/>
        </p:nvSpPr>
        <p:spPr>
          <a:xfrm rot="2262136" flipH="1">
            <a:off x="7500839" y="5288543"/>
            <a:ext cx="45719" cy="8994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5" name="Oval 694"/>
          <p:cNvSpPr/>
          <p:nvPr/>
        </p:nvSpPr>
        <p:spPr>
          <a:xfrm rot="2262136" flipH="1">
            <a:off x="7611281" y="528613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6" name="Oval 695"/>
          <p:cNvSpPr/>
          <p:nvPr/>
        </p:nvSpPr>
        <p:spPr>
          <a:xfrm rot="2262136" flipH="1">
            <a:off x="7606066" y="519381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7" name="Oval 696"/>
          <p:cNvSpPr/>
          <p:nvPr/>
        </p:nvSpPr>
        <p:spPr>
          <a:xfrm rot="2262136" flipH="1">
            <a:off x="6998920" y="5179811"/>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Rectangle 445"/>
          <p:cNvSpPr/>
          <p:nvPr/>
        </p:nvSpPr>
        <p:spPr>
          <a:xfrm>
            <a:off x="6118871" y="4682199"/>
            <a:ext cx="1646639" cy="267592"/>
          </a:xfrm>
          <a:prstGeom prst="rect">
            <a:avLst/>
          </a:prstGeom>
          <a:solidFill>
            <a:schemeClr val="tx1">
              <a:lumMod val="85000"/>
              <a:lumOff val="15000"/>
            </a:schemeClr>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1" name="Oval 720"/>
          <p:cNvSpPr/>
          <p:nvPr/>
        </p:nvSpPr>
        <p:spPr>
          <a:xfrm rot="2262136" flipH="1">
            <a:off x="7574503" y="5186437"/>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2" name="Oval 721"/>
          <p:cNvSpPr/>
          <p:nvPr/>
        </p:nvSpPr>
        <p:spPr>
          <a:xfrm rot="2262136" flipH="1">
            <a:off x="7594315" y="522254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3" name="Oval 722"/>
          <p:cNvSpPr/>
          <p:nvPr/>
        </p:nvSpPr>
        <p:spPr>
          <a:xfrm rot="2262136" flipH="1">
            <a:off x="7560989" y="5169837"/>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4" name="Oval 723"/>
          <p:cNvSpPr/>
          <p:nvPr/>
        </p:nvSpPr>
        <p:spPr>
          <a:xfrm rot="2262136" flipH="1">
            <a:off x="7436566" y="5206051"/>
            <a:ext cx="45719" cy="8994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5" name="Oval 724"/>
          <p:cNvSpPr/>
          <p:nvPr/>
        </p:nvSpPr>
        <p:spPr>
          <a:xfrm rot="2262136" flipH="1">
            <a:off x="7635618" y="521933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6" name="Oval 725"/>
          <p:cNvSpPr/>
          <p:nvPr/>
        </p:nvSpPr>
        <p:spPr>
          <a:xfrm rot="2262136" flipH="1">
            <a:off x="7615337" y="515888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Frame 42"/>
          <p:cNvSpPr/>
          <p:nvPr/>
        </p:nvSpPr>
        <p:spPr>
          <a:xfrm>
            <a:off x="6091337" y="4456352"/>
            <a:ext cx="1691640" cy="1143000"/>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35" name="Rectangle 734"/>
          <p:cNvSpPr/>
          <p:nvPr/>
        </p:nvSpPr>
        <p:spPr>
          <a:xfrm>
            <a:off x="1283424" y="5269088"/>
            <a:ext cx="371774" cy="479829"/>
          </a:xfrm>
          <a:prstGeom prst="rect">
            <a:avLst/>
          </a:prstGeom>
          <a:solidFill>
            <a:srgbClr val="FFA37F"/>
          </a:solid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5" name="Parallelogram 744"/>
          <p:cNvSpPr/>
          <p:nvPr/>
        </p:nvSpPr>
        <p:spPr>
          <a:xfrm rot="1752710">
            <a:off x="1498181" y="4300707"/>
            <a:ext cx="1007733" cy="257306"/>
          </a:xfrm>
          <a:prstGeom prst="parallelogram">
            <a:avLst>
              <a:gd name="adj" fmla="val 0"/>
            </a:avLst>
          </a:prstGeom>
          <a:pattFill prst="shingle">
            <a:fgClr>
              <a:schemeClr val="tx1"/>
            </a:fgClr>
            <a:bgClr>
              <a:srgbClr val="A96E33"/>
            </a:bgClr>
          </a:patt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7" name="Parallelogram 746"/>
          <p:cNvSpPr/>
          <p:nvPr/>
        </p:nvSpPr>
        <p:spPr>
          <a:xfrm rot="20110644" flipH="1" flipV="1">
            <a:off x="433396" y="4328620"/>
            <a:ext cx="1276731" cy="155393"/>
          </a:xfrm>
          <a:prstGeom prst="parallelogram">
            <a:avLst>
              <a:gd name="adj" fmla="val 132744"/>
            </a:avLst>
          </a:prstGeom>
          <a:pattFill prst="shingle">
            <a:fgClr>
              <a:schemeClr val="tx1"/>
            </a:fgClr>
            <a:bgClr>
              <a:srgbClr val="A96E33"/>
            </a:bgClr>
          </a:patt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4" name="TextBox 753"/>
          <p:cNvSpPr txBox="1"/>
          <p:nvPr/>
        </p:nvSpPr>
        <p:spPr>
          <a:xfrm>
            <a:off x="2401341" y="1643783"/>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Coagulation</a:t>
            </a:r>
          </a:p>
        </p:txBody>
      </p:sp>
      <p:sp>
        <p:nvSpPr>
          <p:cNvPr id="756" name="TextBox 755"/>
          <p:cNvSpPr txBox="1"/>
          <p:nvPr/>
        </p:nvSpPr>
        <p:spPr>
          <a:xfrm>
            <a:off x="4059414" y="1664448"/>
            <a:ext cx="2186975" cy="276999"/>
          </a:xfrm>
          <a:prstGeom prst="rect">
            <a:avLst/>
          </a:prstGeom>
          <a:noFill/>
        </p:spPr>
        <p:txBody>
          <a:bodyPr wrap="square" rtlCol="0">
            <a:spAutoFit/>
          </a:bodyPr>
          <a:lstStyle/>
          <a:p>
            <a:pPr algn="ctr"/>
            <a:r>
              <a:rPr lang="en-US" sz="1200" dirty="0" smtClean="0">
                <a:latin typeface="MS Reference Sans Serif"/>
                <a:cs typeface="MS Reference Sans Serif"/>
              </a:rPr>
              <a:t>Flocculation</a:t>
            </a:r>
            <a:endParaRPr lang="en-US" sz="1200" dirty="0">
              <a:latin typeface="MS Reference Sans Serif"/>
              <a:cs typeface="MS Reference Sans Serif"/>
            </a:endParaRPr>
          </a:p>
        </p:txBody>
      </p:sp>
      <p:sp>
        <p:nvSpPr>
          <p:cNvPr id="757" name="TextBox 756"/>
          <p:cNvSpPr txBox="1"/>
          <p:nvPr/>
        </p:nvSpPr>
        <p:spPr>
          <a:xfrm>
            <a:off x="5986231" y="1664448"/>
            <a:ext cx="2474638" cy="276999"/>
          </a:xfrm>
          <a:prstGeom prst="rect">
            <a:avLst/>
          </a:prstGeom>
          <a:noFill/>
        </p:spPr>
        <p:txBody>
          <a:bodyPr wrap="square" rtlCol="0">
            <a:spAutoFit/>
          </a:bodyPr>
          <a:lstStyle/>
          <a:p>
            <a:pPr algn="ctr"/>
            <a:r>
              <a:rPr lang="en-US" sz="1200" dirty="0" smtClean="0">
                <a:latin typeface="MS Reference Sans Serif"/>
                <a:cs typeface="MS Reference Sans Serif"/>
              </a:rPr>
              <a:t>Sedimentation</a:t>
            </a:r>
            <a:endParaRPr lang="en-US" sz="1200" dirty="0">
              <a:latin typeface="MS Reference Sans Serif"/>
              <a:cs typeface="MS Reference Sans Serif"/>
            </a:endParaRPr>
          </a:p>
        </p:txBody>
      </p:sp>
      <p:sp>
        <p:nvSpPr>
          <p:cNvPr id="758" name="TextBox 757"/>
          <p:cNvSpPr txBox="1"/>
          <p:nvPr/>
        </p:nvSpPr>
        <p:spPr>
          <a:xfrm>
            <a:off x="6110066" y="5717337"/>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Filtration</a:t>
            </a:r>
            <a:endParaRPr lang="en-US" sz="1200" dirty="0">
              <a:latin typeface="MS Reference Sans Serif"/>
              <a:cs typeface="MS Reference Sans Serif"/>
            </a:endParaRPr>
          </a:p>
        </p:txBody>
      </p:sp>
      <p:sp>
        <p:nvSpPr>
          <p:cNvPr id="759" name="TextBox 758"/>
          <p:cNvSpPr txBox="1"/>
          <p:nvPr/>
        </p:nvSpPr>
        <p:spPr>
          <a:xfrm>
            <a:off x="3287623" y="5717337"/>
            <a:ext cx="1916923" cy="461665"/>
          </a:xfrm>
          <a:prstGeom prst="rect">
            <a:avLst/>
          </a:prstGeom>
          <a:noFill/>
        </p:spPr>
        <p:txBody>
          <a:bodyPr wrap="square" rtlCol="0">
            <a:spAutoFit/>
          </a:bodyPr>
          <a:lstStyle/>
          <a:p>
            <a:pPr algn="ctr"/>
            <a:r>
              <a:rPr lang="en-US" sz="1200" dirty="0" smtClean="0">
                <a:latin typeface="MS Reference Sans Serif"/>
                <a:cs typeface="MS Reference Sans Serif"/>
              </a:rPr>
              <a:t>Treated Water Storage</a:t>
            </a:r>
          </a:p>
          <a:p>
            <a:endParaRPr lang="en-US" sz="1200" dirty="0">
              <a:latin typeface="MS Reference Sans Serif"/>
              <a:cs typeface="MS Reference Sans Serif"/>
            </a:endParaRPr>
          </a:p>
        </p:txBody>
      </p:sp>
      <p:sp>
        <p:nvSpPr>
          <p:cNvPr id="760" name="TextBox 759"/>
          <p:cNvSpPr txBox="1"/>
          <p:nvPr/>
        </p:nvSpPr>
        <p:spPr>
          <a:xfrm>
            <a:off x="4636435" y="4009834"/>
            <a:ext cx="2069672" cy="461665"/>
          </a:xfrm>
          <a:prstGeom prst="rect">
            <a:avLst/>
          </a:prstGeom>
          <a:noFill/>
        </p:spPr>
        <p:txBody>
          <a:bodyPr wrap="square" rtlCol="0">
            <a:spAutoFit/>
          </a:bodyPr>
          <a:lstStyle/>
          <a:p>
            <a:r>
              <a:rPr lang="en-US" sz="2400" b="1" dirty="0" smtClean="0">
                <a:latin typeface="MS Reference Sans Serif"/>
                <a:cs typeface="MS Reference Sans Serif"/>
              </a:rPr>
              <a:t>Disinfection</a:t>
            </a:r>
            <a:endParaRPr lang="en-US" sz="2400" b="1" dirty="0">
              <a:latin typeface="MS Reference Sans Serif"/>
              <a:cs typeface="MS Reference Sans Serif"/>
            </a:endParaRPr>
          </a:p>
        </p:txBody>
      </p:sp>
      <p:sp>
        <p:nvSpPr>
          <p:cNvPr id="763" name="Down Arrow 762"/>
          <p:cNvSpPr/>
          <p:nvPr/>
        </p:nvSpPr>
        <p:spPr>
          <a:xfrm>
            <a:off x="5525833" y="4696270"/>
            <a:ext cx="156747" cy="397557"/>
          </a:xfrm>
          <a:prstGeom prst="downArrow">
            <a:avLst/>
          </a:prstGeom>
          <a:solidFill>
            <a:schemeClr val="bg1">
              <a:lumMod val="50000"/>
            </a:schemeClr>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4" name="Down Arrow 763"/>
          <p:cNvSpPr/>
          <p:nvPr/>
        </p:nvSpPr>
        <p:spPr>
          <a:xfrm>
            <a:off x="1969970" y="1609198"/>
            <a:ext cx="156747" cy="397557"/>
          </a:xfrm>
          <a:prstGeom prst="downArrow">
            <a:avLst/>
          </a:prstGeom>
          <a:solidFill>
            <a:schemeClr val="bg1">
              <a:lumMod val="50000"/>
            </a:schemeClr>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6" name="TextBox 765"/>
          <p:cNvSpPr txBox="1"/>
          <p:nvPr/>
        </p:nvSpPr>
        <p:spPr>
          <a:xfrm>
            <a:off x="1245216" y="1209403"/>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Coagulants</a:t>
            </a:r>
          </a:p>
        </p:txBody>
      </p:sp>
      <p:sp>
        <p:nvSpPr>
          <p:cNvPr id="767" name="TextBox 766"/>
          <p:cNvSpPr txBox="1"/>
          <p:nvPr/>
        </p:nvSpPr>
        <p:spPr>
          <a:xfrm>
            <a:off x="262545" y="1939240"/>
            <a:ext cx="1619249" cy="646331"/>
          </a:xfrm>
          <a:prstGeom prst="rect">
            <a:avLst/>
          </a:prstGeom>
          <a:noFill/>
        </p:spPr>
        <p:txBody>
          <a:bodyPr wrap="square" rtlCol="0">
            <a:spAutoFit/>
          </a:bodyPr>
          <a:lstStyle/>
          <a:p>
            <a:pPr algn="ctr"/>
            <a:r>
              <a:rPr lang="en-US" sz="1200" dirty="0" smtClean="0">
                <a:latin typeface="MS Reference Sans Serif"/>
                <a:cs typeface="MS Reference Sans Serif"/>
              </a:rPr>
              <a:t>Raw</a:t>
            </a:r>
          </a:p>
          <a:p>
            <a:pPr algn="ctr"/>
            <a:r>
              <a:rPr lang="en-US" sz="1200" dirty="0" smtClean="0">
                <a:latin typeface="MS Reference Sans Serif"/>
                <a:cs typeface="MS Reference Sans Serif"/>
              </a:rPr>
              <a:t>Water </a:t>
            </a:r>
          </a:p>
          <a:p>
            <a:pPr algn="ctr"/>
            <a:endParaRPr lang="en-US" sz="1200" dirty="0">
              <a:latin typeface="MS Reference Sans Serif"/>
              <a:cs typeface="MS Reference Sans Serif"/>
            </a:endParaRPr>
          </a:p>
        </p:txBody>
      </p:sp>
      <p:sp>
        <p:nvSpPr>
          <p:cNvPr id="768" name="TextBox 767"/>
          <p:cNvSpPr txBox="1"/>
          <p:nvPr/>
        </p:nvSpPr>
        <p:spPr>
          <a:xfrm>
            <a:off x="2094277" y="4603309"/>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Distribution</a:t>
            </a:r>
            <a:endParaRPr lang="en-US" sz="1200" dirty="0">
              <a:latin typeface="MS Reference Sans Serif"/>
              <a:cs typeface="MS Reference Sans Serif"/>
            </a:endParaRPr>
          </a:p>
        </p:txBody>
      </p:sp>
      <p:sp>
        <p:nvSpPr>
          <p:cNvPr id="770" name="Left Arrow 769"/>
          <p:cNvSpPr/>
          <p:nvPr/>
        </p:nvSpPr>
        <p:spPr>
          <a:xfrm>
            <a:off x="2437957" y="4976860"/>
            <a:ext cx="822960" cy="164592"/>
          </a:xfrm>
          <a:prstGeom prst="leftArrow">
            <a:avLst/>
          </a:prstGeom>
          <a:solidFill>
            <a:srgbClr val="7F7F7F"/>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2" name="TextBox 771"/>
          <p:cNvSpPr txBox="1"/>
          <p:nvPr/>
        </p:nvSpPr>
        <p:spPr>
          <a:xfrm>
            <a:off x="644427" y="5753686"/>
            <a:ext cx="1916923" cy="646331"/>
          </a:xfrm>
          <a:prstGeom prst="rect">
            <a:avLst/>
          </a:prstGeom>
          <a:noFill/>
        </p:spPr>
        <p:txBody>
          <a:bodyPr wrap="square" rtlCol="0">
            <a:spAutoFit/>
          </a:bodyPr>
          <a:lstStyle/>
          <a:p>
            <a:pPr algn="ctr"/>
            <a:r>
              <a:rPr lang="en-US" sz="1200" dirty="0" smtClean="0">
                <a:latin typeface="MS Reference Sans Serif"/>
                <a:cs typeface="MS Reference Sans Serif"/>
              </a:rPr>
              <a:t>Home Consumption</a:t>
            </a:r>
          </a:p>
          <a:p>
            <a:pPr algn="ctr"/>
            <a:endParaRPr lang="en-US" sz="1200" dirty="0" smtClean="0">
              <a:latin typeface="MS Reference Sans Serif"/>
              <a:cs typeface="MS Reference Sans Serif"/>
            </a:endParaRPr>
          </a:p>
          <a:p>
            <a:endParaRPr lang="en-US" sz="1200" dirty="0">
              <a:latin typeface="MS Reference Sans Serif"/>
              <a:cs typeface="MS Reference Sans Serif"/>
            </a:endParaRPr>
          </a:p>
        </p:txBody>
      </p:sp>
      <p:sp>
        <p:nvSpPr>
          <p:cNvPr id="441" name="Oval 440"/>
          <p:cNvSpPr/>
          <p:nvPr/>
        </p:nvSpPr>
        <p:spPr>
          <a:xfrm>
            <a:off x="7295513" y="229104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2" name="Oval 441"/>
          <p:cNvSpPr/>
          <p:nvPr/>
        </p:nvSpPr>
        <p:spPr>
          <a:xfrm>
            <a:off x="7773433" y="224532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Oval 443"/>
          <p:cNvSpPr/>
          <p:nvPr/>
        </p:nvSpPr>
        <p:spPr>
          <a:xfrm>
            <a:off x="6433080" y="293608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Oval 446"/>
          <p:cNvSpPr/>
          <p:nvPr/>
        </p:nvSpPr>
        <p:spPr>
          <a:xfrm>
            <a:off x="6522374" y="2953341"/>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8" name="Oval 447"/>
          <p:cNvSpPr/>
          <p:nvPr/>
        </p:nvSpPr>
        <p:spPr>
          <a:xfrm>
            <a:off x="7764583" y="293608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9" name="Oval 448"/>
          <p:cNvSpPr/>
          <p:nvPr/>
        </p:nvSpPr>
        <p:spPr>
          <a:xfrm>
            <a:off x="7830064" y="2906653"/>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Oval 449"/>
          <p:cNvSpPr/>
          <p:nvPr/>
        </p:nvSpPr>
        <p:spPr>
          <a:xfrm>
            <a:off x="6479257" y="261032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8" name="Round Same Side Corner Rectangle 437"/>
          <p:cNvSpPr/>
          <p:nvPr/>
        </p:nvSpPr>
        <p:spPr>
          <a:xfrm>
            <a:off x="6379858" y="2197171"/>
            <a:ext cx="1559381" cy="1071428"/>
          </a:xfrm>
          <a:prstGeom prst="round2SameRect">
            <a:avLst/>
          </a:prstGeom>
          <a:solidFill>
            <a:srgbClr val="6CE6FF">
              <a:alpha val="41000"/>
            </a:srgb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7" name="Frame 436"/>
          <p:cNvSpPr/>
          <p:nvPr/>
        </p:nvSpPr>
        <p:spPr>
          <a:xfrm>
            <a:off x="6338886" y="1941447"/>
            <a:ext cx="1673352" cy="1391138"/>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43" name="TextBox 442"/>
          <p:cNvSpPr txBox="1"/>
          <p:nvPr/>
        </p:nvSpPr>
        <p:spPr>
          <a:xfrm>
            <a:off x="379381" y="272262"/>
            <a:ext cx="8375152" cy="584776"/>
          </a:xfrm>
          <a:prstGeom prst="rect">
            <a:avLst/>
          </a:prstGeom>
          <a:noFill/>
        </p:spPr>
        <p:txBody>
          <a:bodyPr wrap="square" rtlCol="0">
            <a:spAutoFit/>
          </a:bodyPr>
          <a:lstStyle/>
          <a:p>
            <a:pPr algn="ctr"/>
            <a:r>
              <a:rPr lang="en-US" sz="3200" b="1" dirty="0" smtClean="0">
                <a:latin typeface="Candara"/>
                <a:cs typeface="Candara"/>
              </a:rPr>
              <a:t>Water Treatment Process</a:t>
            </a:r>
            <a:endParaRPr lang="en-US" sz="3200" b="1" dirty="0">
              <a:latin typeface="Candara"/>
              <a:cs typeface="Candara"/>
            </a:endParaRPr>
          </a:p>
        </p:txBody>
      </p:sp>
      <p:sp>
        <p:nvSpPr>
          <p:cNvPr id="451" name="Frame 450"/>
          <p:cNvSpPr/>
          <p:nvPr/>
        </p:nvSpPr>
        <p:spPr>
          <a:xfrm>
            <a:off x="4456958" y="3765244"/>
            <a:ext cx="2236446" cy="2071851"/>
          </a:xfrm>
          <a:prstGeom prst="frame">
            <a:avLst>
              <a:gd name="adj1" fmla="val 456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xmlns="" val="78148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childTnLst>
                                    <p:anim calcmode="discrete" valueType="str">
                                      <p:cBhvr>
                                        <p:cTn id="6" dur="1000" fill="hold"/>
                                        <p:tgtEl>
                                          <p:spTgt spid="764"/>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childTnLst>
                                    <p:anim calcmode="discrete" valueType="str">
                                      <p:cBhvr>
                                        <p:cTn id="8" dur="1000" fill="hold"/>
                                        <p:tgtEl>
                                          <p:spTgt spid="770"/>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grpId="0" nodeType="withEffect">
                                  <p:stCondLst>
                                    <p:cond delay="0"/>
                                  </p:stCondLst>
                                  <p:childTnLst>
                                    <p:anim calcmode="discrete" valueType="str">
                                      <p:cBhvr>
                                        <p:cTn id="10" dur="1000" fill="hold"/>
                                        <p:tgtEl>
                                          <p:spTgt spid="763"/>
                                        </p:tgtEl>
                                        <p:attrNameLst>
                                          <p:attrName>style.visibility</p:attrName>
                                        </p:attrNameLst>
                                      </p:cBhvr>
                                      <p:tavLst>
                                        <p:tav tm="0">
                                          <p:val>
                                            <p:strVal val="hidden"/>
                                          </p:val>
                                        </p:tav>
                                        <p:tav tm="50000">
                                          <p:val>
                                            <p:strVal val="visible"/>
                                          </p:val>
                                        </p:tav>
                                      </p:tavLst>
                                    </p:anim>
                                  </p:childTnLst>
                                </p:cTn>
                              </p:par>
                              <p:par>
                                <p:cTn id="11" presetID="0" presetClass="path" presetSubtype="0" repeatCount="indefinite" accel="50000" decel="50000" fill="hold" grpId="0" nodeType="withEffect">
                                  <p:stCondLst>
                                    <p:cond delay="0"/>
                                  </p:stCondLst>
                                  <p:childTnLst>
                                    <p:animMotion origin="layout" path="M 5.55556E-7 2.96296E-6 L 0.00382 0.0699 " pathEditMode="relative" rAng="0" ptsTypes="AA">
                                      <p:cBhvr>
                                        <p:cTn id="12" dur="13000" fill="hold"/>
                                        <p:tgtEl>
                                          <p:spTgt spid="392"/>
                                        </p:tgtEl>
                                        <p:attrNameLst>
                                          <p:attrName>ppt_x</p:attrName>
                                          <p:attrName>ppt_y</p:attrName>
                                        </p:attrNameLst>
                                      </p:cBhvr>
                                      <p:rCtr x="191" y="3495"/>
                                    </p:animMotion>
                                  </p:childTnLst>
                                </p:cTn>
                              </p:par>
                              <p:par>
                                <p:cTn id="13" presetID="0" presetClass="path" presetSubtype="0" repeatCount="indefinite" accel="50000" decel="50000" fill="hold" grpId="0" nodeType="withEffect">
                                  <p:stCondLst>
                                    <p:cond delay="0"/>
                                  </p:stCondLst>
                                  <p:childTnLst>
                                    <p:animMotion origin="layout" path="M -4.44444E-6 -2.22222E-6 L 0.01424 0.08496 " pathEditMode="relative" rAng="0" ptsTypes="AA">
                                      <p:cBhvr>
                                        <p:cTn id="14" dur="13000" fill="hold"/>
                                        <p:tgtEl>
                                          <p:spTgt spid="349"/>
                                        </p:tgtEl>
                                        <p:attrNameLst>
                                          <p:attrName>ppt_x</p:attrName>
                                          <p:attrName>ppt_y</p:attrName>
                                        </p:attrNameLst>
                                      </p:cBhvr>
                                      <p:rCtr x="712" y="4236"/>
                                    </p:animMotion>
                                  </p:childTnLst>
                                </p:cTn>
                              </p:par>
                              <p:par>
                                <p:cTn id="15" presetID="0" presetClass="path" presetSubtype="0" repeatCount="indefinite" accel="50000" decel="50000" fill="hold" grpId="0" nodeType="withEffect">
                                  <p:stCondLst>
                                    <p:cond delay="0"/>
                                  </p:stCondLst>
                                  <p:childTnLst>
                                    <p:animMotion origin="layout" path="M 1.66667E-6 2.59259E-6 L 0.00278 0.02083 " pathEditMode="relative" rAng="0" ptsTypes="AA">
                                      <p:cBhvr>
                                        <p:cTn id="16" dur="13000" fill="hold"/>
                                        <p:tgtEl>
                                          <p:spTgt spid="356"/>
                                        </p:tgtEl>
                                        <p:attrNameLst>
                                          <p:attrName>ppt_x</p:attrName>
                                          <p:attrName>ppt_y</p:attrName>
                                        </p:attrNameLst>
                                      </p:cBhvr>
                                      <p:rCtr x="139" y="1042"/>
                                    </p:animMotion>
                                  </p:childTnLst>
                                </p:cTn>
                              </p:par>
                              <p:par>
                                <p:cTn id="17" presetID="0" presetClass="path" presetSubtype="0" repeatCount="indefinite" accel="50000" decel="50000" fill="hold" grpId="0" nodeType="withEffect">
                                  <p:stCondLst>
                                    <p:cond delay="0"/>
                                  </p:stCondLst>
                                  <p:childTnLst>
                                    <p:animMotion origin="layout" path="M 0.00138 0.00949 L 0.00555 0.06042 " pathEditMode="relative" rAng="0" ptsTypes="AA">
                                      <p:cBhvr>
                                        <p:cTn id="18" dur="13000" fill="hold"/>
                                        <p:tgtEl>
                                          <p:spTgt spid="346"/>
                                        </p:tgtEl>
                                        <p:attrNameLst>
                                          <p:attrName>ppt_x</p:attrName>
                                          <p:attrName>ppt_y</p:attrName>
                                        </p:attrNameLst>
                                      </p:cBhvr>
                                      <p:rCtr x="208" y="2546"/>
                                    </p:animMotion>
                                  </p:childTnLst>
                                </p:cTn>
                              </p:par>
                              <p:par>
                                <p:cTn id="19" presetID="0" presetClass="path" presetSubtype="0" repeatCount="indefinite" accel="50000" decel="50000" fill="hold" grpId="0" nodeType="withEffect">
                                  <p:stCondLst>
                                    <p:cond delay="0"/>
                                  </p:stCondLst>
                                  <p:childTnLst>
                                    <p:animMotion origin="layout" path="M 0.00017 0.00996 L 0.00052 0.04977 " pathEditMode="relative" ptsTypes="AA">
                                      <p:cBhvr>
                                        <p:cTn id="20" dur="13000" fill="hold"/>
                                        <p:tgtEl>
                                          <p:spTgt spid="391"/>
                                        </p:tgtEl>
                                        <p:attrNameLst>
                                          <p:attrName>ppt_x</p:attrName>
                                          <p:attrName>ppt_y</p:attrName>
                                        </p:attrNameLst>
                                      </p:cBhvr>
                                    </p:animMotion>
                                  </p:childTnLst>
                                </p:cTn>
                              </p:par>
                              <p:par>
                                <p:cTn id="21" presetID="0" presetClass="path" presetSubtype="0" repeatCount="indefinite" accel="50000" decel="50000" fill="hold" grpId="0" nodeType="withEffect">
                                  <p:stCondLst>
                                    <p:cond delay="0"/>
                                  </p:stCondLst>
                                  <p:childTnLst>
                                    <p:animMotion origin="layout" path="M 1.11022E-16 0.00602 L 1.11022E-16 0.03125 " pathEditMode="relative" ptsTypes="AA">
                                      <p:cBhvr>
                                        <p:cTn id="22" dur="13000" fill="hold"/>
                                        <p:tgtEl>
                                          <p:spTgt spid="389"/>
                                        </p:tgtEl>
                                        <p:attrNameLst>
                                          <p:attrName>ppt_x</p:attrName>
                                          <p:attrName>ppt_y</p:attrName>
                                        </p:attrNameLst>
                                      </p:cBhvr>
                                    </p:animMotion>
                                  </p:childTnLst>
                                </p:cTn>
                              </p:par>
                              <p:par>
                                <p:cTn id="23" presetID="19" presetClass="entr" presetSubtype="10" repeatCount="indefinite"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p:cTn id="25" dur="500" fill="hold"/>
                                        <p:tgtEl>
                                          <p:spTgt spid="47"/>
                                        </p:tgtEl>
                                        <p:attrNameLst>
                                          <p:attrName>ppt_w</p:attrName>
                                        </p:attrNameLst>
                                      </p:cBhvr>
                                      <p:tavLst>
                                        <p:tav tm="0" fmla="#ppt_w*sin(2.5*pi*$)">
                                          <p:val>
                                            <p:fltVal val="0"/>
                                          </p:val>
                                        </p:tav>
                                        <p:tav tm="100000">
                                          <p:val>
                                            <p:fltVal val="1"/>
                                          </p:val>
                                        </p:tav>
                                      </p:tavLst>
                                    </p:anim>
                                    <p:anim calcmode="lin" valueType="num">
                                      <p:cBhvr>
                                        <p:cTn id="26" dur="500" fill="hold"/>
                                        <p:tgtEl>
                                          <p:spTgt spid="47"/>
                                        </p:tgtEl>
                                        <p:attrNameLst>
                                          <p:attrName>ppt_h</p:attrName>
                                        </p:attrNameLst>
                                      </p:cBhvr>
                                      <p:tavLst>
                                        <p:tav tm="0">
                                          <p:val>
                                            <p:strVal val="#ppt_h"/>
                                          </p:val>
                                        </p:tav>
                                        <p:tav tm="100000">
                                          <p:val>
                                            <p:strVal val="#ppt_h"/>
                                          </p:val>
                                        </p:tav>
                                      </p:tavLst>
                                    </p:anim>
                                  </p:childTnLst>
                                </p:cTn>
                              </p:par>
                              <p:par>
                                <p:cTn id="27" presetID="19" presetClass="entr" presetSubtype="10" repeatCount="indefinite"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fmla="#ppt_w*sin(2.5*pi*$)">
                                          <p:val>
                                            <p:fltVal val="0"/>
                                          </p:val>
                                        </p:tav>
                                        <p:tav tm="100000">
                                          <p:val>
                                            <p:fltVal val="1"/>
                                          </p:val>
                                        </p:tav>
                                      </p:tavLst>
                                    </p:anim>
                                    <p:anim calcmode="lin" valueType="num">
                                      <p:cBhvr>
                                        <p:cTn id="30" dur="500" fill="hold"/>
                                        <p:tgtEl>
                                          <p:spTgt spid="3"/>
                                        </p:tgtEl>
                                        <p:attrNameLst>
                                          <p:attrName>ppt_h</p:attrName>
                                        </p:attrNameLst>
                                      </p:cBhvr>
                                      <p:tavLst>
                                        <p:tav tm="0">
                                          <p:val>
                                            <p:strVal val="#ppt_h"/>
                                          </p:val>
                                        </p:tav>
                                        <p:tav tm="100000">
                                          <p:val>
                                            <p:strVal val="#ppt_h"/>
                                          </p:val>
                                        </p:tav>
                                      </p:tavLst>
                                    </p:anim>
                                  </p:childTnLst>
                                </p:cTn>
                              </p:par>
                              <p:par>
                                <p:cTn id="31" presetID="53" presetClass="entr" presetSubtype="16" fill="hold" grpId="0" nodeType="withEffect">
                                  <p:stCondLst>
                                    <p:cond delay="0"/>
                                  </p:stCondLst>
                                  <p:childTnLst>
                                    <p:set>
                                      <p:cBhvr>
                                        <p:cTn id="32" dur="1" fill="hold">
                                          <p:stCondLst>
                                            <p:cond delay="0"/>
                                          </p:stCondLst>
                                        </p:cTn>
                                        <p:tgtEl>
                                          <p:spTgt spid="302"/>
                                        </p:tgtEl>
                                        <p:attrNameLst>
                                          <p:attrName>style.visibility</p:attrName>
                                        </p:attrNameLst>
                                      </p:cBhvr>
                                      <p:to>
                                        <p:strVal val="visible"/>
                                      </p:to>
                                    </p:set>
                                    <p:anim calcmode="lin" valueType="num">
                                      <p:cBhvr>
                                        <p:cTn id="33" dur="2000" fill="hold"/>
                                        <p:tgtEl>
                                          <p:spTgt spid="302"/>
                                        </p:tgtEl>
                                        <p:attrNameLst>
                                          <p:attrName>ppt_w</p:attrName>
                                        </p:attrNameLst>
                                      </p:cBhvr>
                                      <p:tavLst>
                                        <p:tav tm="0">
                                          <p:val>
                                            <p:fltVal val="0"/>
                                          </p:val>
                                        </p:tav>
                                        <p:tav tm="100000">
                                          <p:val>
                                            <p:strVal val="#ppt_w"/>
                                          </p:val>
                                        </p:tav>
                                      </p:tavLst>
                                    </p:anim>
                                    <p:anim calcmode="lin" valueType="num">
                                      <p:cBhvr>
                                        <p:cTn id="34" dur="2000" fill="hold"/>
                                        <p:tgtEl>
                                          <p:spTgt spid="302"/>
                                        </p:tgtEl>
                                        <p:attrNameLst>
                                          <p:attrName>ppt_h</p:attrName>
                                        </p:attrNameLst>
                                      </p:cBhvr>
                                      <p:tavLst>
                                        <p:tav tm="0">
                                          <p:val>
                                            <p:fltVal val="0"/>
                                          </p:val>
                                        </p:tav>
                                        <p:tav tm="100000">
                                          <p:val>
                                            <p:strVal val="#ppt_h"/>
                                          </p:val>
                                        </p:tav>
                                      </p:tavLst>
                                    </p:anim>
                                    <p:animEffect transition="in" filter="fade">
                                      <p:cBhvr>
                                        <p:cTn id="35" dur="2000"/>
                                        <p:tgtEl>
                                          <p:spTgt spid="302"/>
                                        </p:tgtEl>
                                      </p:cBhvr>
                                    </p:animEffect>
                                  </p:childTnLst>
                                </p:cTn>
                              </p:par>
                              <p:par>
                                <p:cTn id="36" presetID="53" presetClass="entr" presetSubtype="16" fill="hold" grpId="0" nodeType="withEffect">
                                  <p:stCondLst>
                                    <p:cond delay="1000"/>
                                  </p:stCondLst>
                                  <p:childTnLst>
                                    <p:set>
                                      <p:cBhvr>
                                        <p:cTn id="37" dur="1" fill="hold">
                                          <p:stCondLst>
                                            <p:cond delay="0"/>
                                          </p:stCondLst>
                                        </p:cTn>
                                        <p:tgtEl>
                                          <p:spTgt spid="303"/>
                                        </p:tgtEl>
                                        <p:attrNameLst>
                                          <p:attrName>style.visibility</p:attrName>
                                        </p:attrNameLst>
                                      </p:cBhvr>
                                      <p:to>
                                        <p:strVal val="visible"/>
                                      </p:to>
                                    </p:set>
                                    <p:anim calcmode="lin" valueType="num">
                                      <p:cBhvr>
                                        <p:cTn id="38" dur="2000" fill="hold"/>
                                        <p:tgtEl>
                                          <p:spTgt spid="303"/>
                                        </p:tgtEl>
                                        <p:attrNameLst>
                                          <p:attrName>ppt_w</p:attrName>
                                        </p:attrNameLst>
                                      </p:cBhvr>
                                      <p:tavLst>
                                        <p:tav tm="0">
                                          <p:val>
                                            <p:fltVal val="0"/>
                                          </p:val>
                                        </p:tav>
                                        <p:tav tm="100000">
                                          <p:val>
                                            <p:strVal val="#ppt_w"/>
                                          </p:val>
                                        </p:tav>
                                      </p:tavLst>
                                    </p:anim>
                                    <p:anim calcmode="lin" valueType="num">
                                      <p:cBhvr>
                                        <p:cTn id="39" dur="2000" fill="hold"/>
                                        <p:tgtEl>
                                          <p:spTgt spid="303"/>
                                        </p:tgtEl>
                                        <p:attrNameLst>
                                          <p:attrName>ppt_h</p:attrName>
                                        </p:attrNameLst>
                                      </p:cBhvr>
                                      <p:tavLst>
                                        <p:tav tm="0">
                                          <p:val>
                                            <p:fltVal val="0"/>
                                          </p:val>
                                        </p:tav>
                                        <p:tav tm="100000">
                                          <p:val>
                                            <p:strVal val="#ppt_h"/>
                                          </p:val>
                                        </p:tav>
                                      </p:tavLst>
                                    </p:anim>
                                    <p:animEffect transition="in" filter="fade">
                                      <p:cBhvr>
                                        <p:cTn id="40" dur="2000"/>
                                        <p:tgtEl>
                                          <p:spTgt spid="303"/>
                                        </p:tgtEl>
                                      </p:cBhvr>
                                    </p:animEffect>
                                  </p:childTnLst>
                                </p:cTn>
                              </p:par>
                              <p:par>
                                <p:cTn id="41" presetID="53" presetClass="entr" presetSubtype="16" fill="hold" grpId="0" nodeType="withEffect">
                                  <p:stCondLst>
                                    <p:cond delay="1500"/>
                                  </p:stCondLst>
                                  <p:childTnLst>
                                    <p:set>
                                      <p:cBhvr>
                                        <p:cTn id="42" dur="1" fill="hold">
                                          <p:stCondLst>
                                            <p:cond delay="0"/>
                                          </p:stCondLst>
                                        </p:cTn>
                                        <p:tgtEl>
                                          <p:spTgt spid="308"/>
                                        </p:tgtEl>
                                        <p:attrNameLst>
                                          <p:attrName>style.visibility</p:attrName>
                                        </p:attrNameLst>
                                      </p:cBhvr>
                                      <p:to>
                                        <p:strVal val="visible"/>
                                      </p:to>
                                    </p:set>
                                    <p:anim calcmode="lin" valueType="num">
                                      <p:cBhvr>
                                        <p:cTn id="43" dur="2000" fill="hold"/>
                                        <p:tgtEl>
                                          <p:spTgt spid="308"/>
                                        </p:tgtEl>
                                        <p:attrNameLst>
                                          <p:attrName>ppt_w</p:attrName>
                                        </p:attrNameLst>
                                      </p:cBhvr>
                                      <p:tavLst>
                                        <p:tav tm="0">
                                          <p:val>
                                            <p:fltVal val="0"/>
                                          </p:val>
                                        </p:tav>
                                        <p:tav tm="100000">
                                          <p:val>
                                            <p:strVal val="#ppt_w"/>
                                          </p:val>
                                        </p:tav>
                                      </p:tavLst>
                                    </p:anim>
                                    <p:anim calcmode="lin" valueType="num">
                                      <p:cBhvr>
                                        <p:cTn id="44" dur="2000" fill="hold"/>
                                        <p:tgtEl>
                                          <p:spTgt spid="308"/>
                                        </p:tgtEl>
                                        <p:attrNameLst>
                                          <p:attrName>ppt_h</p:attrName>
                                        </p:attrNameLst>
                                      </p:cBhvr>
                                      <p:tavLst>
                                        <p:tav tm="0">
                                          <p:val>
                                            <p:fltVal val="0"/>
                                          </p:val>
                                        </p:tav>
                                        <p:tav tm="100000">
                                          <p:val>
                                            <p:strVal val="#ppt_h"/>
                                          </p:val>
                                        </p:tav>
                                      </p:tavLst>
                                    </p:anim>
                                    <p:animEffect transition="in" filter="fade">
                                      <p:cBhvr>
                                        <p:cTn id="45" dur="2000"/>
                                        <p:tgtEl>
                                          <p:spTgt spid="308"/>
                                        </p:tgtEl>
                                      </p:cBhvr>
                                    </p:animEffect>
                                  </p:childTnLst>
                                </p:cTn>
                              </p:par>
                              <p:par>
                                <p:cTn id="46" presetID="53" presetClass="entr" presetSubtype="16" fill="hold" grpId="0" nodeType="withEffect">
                                  <p:stCondLst>
                                    <p:cond delay="2000"/>
                                  </p:stCondLst>
                                  <p:childTnLst>
                                    <p:set>
                                      <p:cBhvr>
                                        <p:cTn id="47" dur="1" fill="hold">
                                          <p:stCondLst>
                                            <p:cond delay="0"/>
                                          </p:stCondLst>
                                        </p:cTn>
                                        <p:tgtEl>
                                          <p:spTgt spid="284"/>
                                        </p:tgtEl>
                                        <p:attrNameLst>
                                          <p:attrName>style.visibility</p:attrName>
                                        </p:attrNameLst>
                                      </p:cBhvr>
                                      <p:to>
                                        <p:strVal val="visible"/>
                                      </p:to>
                                    </p:set>
                                    <p:anim calcmode="lin" valueType="num">
                                      <p:cBhvr>
                                        <p:cTn id="48" dur="2000" fill="hold"/>
                                        <p:tgtEl>
                                          <p:spTgt spid="284"/>
                                        </p:tgtEl>
                                        <p:attrNameLst>
                                          <p:attrName>ppt_w</p:attrName>
                                        </p:attrNameLst>
                                      </p:cBhvr>
                                      <p:tavLst>
                                        <p:tav tm="0">
                                          <p:val>
                                            <p:fltVal val="0"/>
                                          </p:val>
                                        </p:tav>
                                        <p:tav tm="100000">
                                          <p:val>
                                            <p:strVal val="#ppt_w"/>
                                          </p:val>
                                        </p:tav>
                                      </p:tavLst>
                                    </p:anim>
                                    <p:anim calcmode="lin" valueType="num">
                                      <p:cBhvr>
                                        <p:cTn id="49" dur="2000" fill="hold"/>
                                        <p:tgtEl>
                                          <p:spTgt spid="284"/>
                                        </p:tgtEl>
                                        <p:attrNameLst>
                                          <p:attrName>ppt_h</p:attrName>
                                        </p:attrNameLst>
                                      </p:cBhvr>
                                      <p:tavLst>
                                        <p:tav tm="0">
                                          <p:val>
                                            <p:fltVal val="0"/>
                                          </p:val>
                                        </p:tav>
                                        <p:tav tm="100000">
                                          <p:val>
                                            <p:strVal val="#ppt_h"/>
                                          </p:val>
                                        </p:tav>
                                      </p:tavLst>
                                    </p:anim>
                                    <p:animEffect transition="in" filter="fade">
                                      <p:cBhvr>
                                        <p:cTn id="50" dur="2000"/>
                                        <p:tgtEl>
                                          <p:spTgt spid="284"/>
                                        </p:tgtEl>
                                      </p:cBhvr>
                                    </p:animEffect>
                                  </p:childTnLst>
                                </p:cTn>
                              </p:par>
                              <p:par>
                                <p:cTn id="51" presetID="53" presetClass="entr" presetSubtype="16" fill="hold" grpId="0" nodeType="withEffect">
                                  <p:stCondLst>
                                    <p:cond delay="2000"/>
                                  </p:stCondLst>
                                  <p:childTnLst>
                                    <p:set>
                                      <p:cBhvr>
                                        <p:cTn id="52" dur="1" fill="hold">
                                          <p:stCondLst>
                                            <p:cond delay="0"/>
                                          </p:stCondLst>
                                        </p:cTn>
                                        <p:tgtEl>
                                          <p:spTgt spid="311"/>
                                        </p:tgtEl>
                                        <p:attrNameLst>
                                          <p:attrName>style.visibility</p:attrName>
                                        </p:attrNameLst>
                                      </p:cBhvr>
                                      <p:to>
                                        <p:strVal val="visible"/>
                                      </p:to>
                                    </p:set>
                                    <p:anim calcmode="lin" valueType="num">
                                      <p:cBhvr>
                                        <p:cTn id="53" dur="3000" fill="hold"/>
                                        <p:tgtEl>
                                          <p:spTgt spid="311"/>
                                        </p:tgtEl>
                                        <p:attrNameLst>
                                          <p:attrName>ppt_w</p:attrName>
                                        </p:attrNameLst>
                                      </p:cBhvr>
                                      <p:tavLst>
                                        <p:tav tm="0">
                                          <p:val>
                                            <p:fltVal val="0"/>
                                          </p:val>
                                        </p:tav>
                                        <p:tav tm="100000">
                                          <p:val>
                                            <p:strVal val="#ppt_w"/>
                                          </p:val>
                                        </p:tav>
                                      </p:tavLst>
                                    </p:anim>
                                    <p:anim calcmode="lin" valueType="num">
                                      <p:cBhvr>
                                        <p:cTn id="54" dur="3000" fill="hold"/>
                                        <p:tgtEl>
                                          <p:spTgt spid="311"/>
                                        </p:tgtEl>
                                        <p:attrNameLst>
                                          <p:attrName>ppt_h</p:attrName>
                                        </p:attrNameLst>
                                      </p:cBhvr>
                                      <p:tavLst>
                                        <p:tav tm="0">
                                          <p:val>
                                            <p:fltVal val="0"/>
                                          </p:val>
                                        </p:tav>
                                        <p:tav tm="100000">
                                          <p:val>
                                            <p:strVal val="#ppt_h"/>
                                          </p:val>
                                        </p:tav>
                                      </p:tavLst>
                                    </p:anim>
                                    <p:animEffect transition="in" filter="fade">
                                      <p:cBhvr>
                                        <p:cTn id="55" dur="3000"/>
                                        <p:tgtEl>
                                          <p:spTgt spid="311"/>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82"/>
                                        </p:tgtEl>
                                        <p:attrNameLst>
                                          <p:attrName>style.visibility</p:attrName>
                                        </p:attrNameLst>
                                      </p:cBhvr>
                                      <p:to>
                                        <p:strVal val="visible"/>
                                      </p:to>
                                    </p:set>
                                    <p:anim calcmode="lin" valueType="num">
                                      <p:cBhvr>
                                        <p:cTn id="58" dur="2000" fill="hold"/>
                                        <p:tgtEl>
                                          <p:spTgt spid="282"/>
                                        </p:tgtEl>
                                        <p:attrNameLst>
                                          <p:attrName>ppt_w</p:attrName>
                                        </p:attrNameLst>
                                      </p:cBhvr>
                                      <p:tavLst>
                                        <p:tav tm="0">
                                          <p:val>
                                            <p:fltVal val="0"/>
                                          </p:val>
                                        </p:tav>
                                        <p:tav tm="100000">
                                          <p:val>
                                            <p:strVal val="#ppt_w"/>
                                          </p:val>
                                        </p:tav>
                                      </p:tavLst>
                                    </p:anim>
                                    <p:anim calcmode="lin" valueType="num">
                                      <p:cBhvr>
                                        <p:cTn id="59" dur="2000" fill="hold"/>
                                        <p:tgtEl>
                                          <p:spTgt spid="282"/>
                                        </p:tgtEl>
                                        <p:attrNameLst>
                                          <p:attrName>ppt_h</p:attrName>
                                        </p:attrNameLst>
                                      </p:cBhvr>
                                      <p:tavLst>
                                        <p:tav tm="0">
                                          <p:val>
                                            <p:fltVal val="0"/>
                                          </p:val>
                                        </p:tav>
                                        <p:tav tm="100000">
                                          <p:val>
                                            <p:strVal val="#ppt_h"/>
                                          </p:val>
                                        </p:tav>
                                      </p:tavLst>
                                    </p:anim>
                                    <p:animEffect transition="in" filter="fade">
                                      <p:cBhvr>
                                        <p:cTn id="60" dur="2000"/>
                                        <p:tgtEl>
                                          <p:spTgt spid="282"/>
                                        </p:tgtEl>
                                      </p:cBhvr>
                                    </p:animEffect>
                                  </p:childTnLst>
                                </p:cTn>
                              </p:par>
                              <p:par>
                                <p:cTn id="61" presetID="53" presetClass="entr" presetSubtype="16" fill="hold" grpId="0" nodeType="withEffect">
                                  <p:stCondLst>
                                    <p:cond delay="1000"/>
                                  </p:stCondLst>
                                  <p:childTnLst>
                                    <p:set>
                                      <p:cBhvr>
                                        <p:cTn id="62" dur="1" fill="hold">
                                          <p:stCondLst>
                                            <p:cond delay="0"/>
                                          </p:stCondLst>
                                        </p:cTn>
                                        <p:tgtEl>
                                          <p:spTgt spid="315"/>
                                        </p:tgtEl>
                                        <p:attrNameLst>
                                          <p:attrName>style.visibility</p:attrName>
                                        </p:attrNameLst>
                                      </p:cBhvr>
                                      <p:to>
                                        <p:strVal val="visible"/>
                                      </p:to>
                                    </p:set>
                                    <p:anim calcmode="lin" valueType="num">
                                      <p:cBhvr>
                                        <p:cTn id="63" dur="2000" fill="hold"/>
                                        <p:tgtEl>
                                          <p:spTgt spid="315"/>
                                        </p:tgtEl>
                                        <p:attrNameLst>
                                          <p:attrName>ppt_w</p:attrName>
                                        </p:attrNameLst>
                                      </p:cBhvr>
                                      <p:tavLst>
                                        <p:tav tm="0">
                                          <p:val>
                                            <p:fltVal val="0"/>
                                          </p:val>
                                        </p:tav>
                                        <p:tav tm="100000">
                                          <p:val>
                                            <p:strVal val="#ppt_w"/>
                                          </p:val>
                                        </p:tav>
                                      </p:tavLst>
                                    </p:anim>
                                    <p:anim calcmode="lin" valueType="num">
                                      <p:cBhvr>
                                        <p:cTn id="64" dur="2000" fill="hold"/>
                                        <p:tgtEl>
                                          <p:spTgt spid="315"/>
                                        </p:tgtEl>
                                        <p:attrNameLst>
                                          <p:attrName>ppt_h</p:attrName>
                                        </p:attrNameLst>
                                      </p:cBhvr>
                                      <p:tavLst>
                                        <p:tav tm="0">
                                          <p:val>
                                            <p:fltVal val="0"/>
                                          </p:val>
                                        </p:tav>
                                        <p:tav tm="100000">
                                          <p:val>
                                            <p:strVal val="#ppt_h"/>
                                          </p:val>
                                        </p:tav>
                                      </p:tavLst>
                                    </p:anim>
                                    <p:animEffect transition="in" filter="fade">
                                      <p:cBhvr>
                                        <p:cTn id="65" dur="2000"/>
                                        <p:tgtEl>
                                          <p:spTgt spid="315"/>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305"/>
                                        </p:tgtEl>
                                        <p:attrNameLst>
                                          <p:attrName>style.visibility</p:attrName>
                                        </p:attrNameLst>
                                      </p:cBhvr>
                                      <p:to>
                                        <p:strVal val="visible"/>
                                      </p:to>
                                    </p:set>
                                    <p:anim calcmode="lin" valueType="num">
                                      <p:cBhvr>
                                        <p:cTn id="68" dur="2000" fill="hold"/>
                                        <p:tgtEl>
                                          <p:spTgt spid="305"/>
                                        </p:tgtEl>
                                        <p:attrNameLst>
                                          <p:attrName>ppt_w</p:attrName>
                                        </p:attrNameLst>
                                      </p:cBhvr>
                                      <p:tavLst>
                                        <p:tav tm="0">
                                          <p:val>
                                            <p:fltVal val="0"/>
                                          </p:val>
                                        </p:tav>
                                        <p:tav tm="100000">
                                          <p:val>
                                            <p:strVal val="#ppt_w"/>
                                          </p:val>
                                        </p:tav>
                                      </p:tavLst>
                                    </p:anim>
                                    <p:anim calcmode="lin" valueType="num">
                                      <p:cBhvr>
                                        <p:cTn id="69" dur="2000" fill="hold"/>
                                        <p:tgtEl>
                                          <p:spTgt spid="305"/>
                                        </p:tgtEl>
                                        <p:attrNameLst>
                                          <p:attrName>ppt_h</p:attrName>
                                        </p:attrNameLst>
                                      </p:cBhvr>
                                      <p:tavLst>
                                        <p:tav tm="0">
                                          <p:val>
                                            <p:fltVal val="0"/>
                                          </p:val>
                                        </p:tav>
                                        <p:tav tm="100000">
                                          <p:val>
                                            <p:strVal val="#ppt_h"/>
                                          </p:val>
                                        </p:tav>
                                      </p:tavLst>
                                    </p:anim>
                                    <p:animEffect transition="in" filter="fade">
                                      <p:cBhvr>
                                        <p:cTn id="70" dur="2000"/>
                                        <p:tgtEl>
                                          <p:spTgt spid="305"/>
                                        </p:tgtEl>
                                      </p:cBhvr>
                                    </p:animEffect>
                                  </p:childTnLst>
                                </p:cTn>
                              </p:par>
                              <p:par>
                                <p:cTn id="71" presetID="53" presetClass="entr" presetSubtype="16" fill="hold" grpId="1" nodeType="withEffect">
                                  <p:stCondLst>
                                    <p:cond delay="1500"/>
                                  </p:stCondLst>
                                  <p:childTnLst>
                                    <p:set>
                                      <p:cBhvr>
                                        <p:cTn id="72" dur="1" fill="hold">
                                          <p:stCondLst>
                                            <p:cond delay="0"/>
                                          </p:stCondLst>
                                        </p:cTn>
                                        <p:tgtEl>
                                          <p:spTgt spid="284"/>
                                        </p:tgtEl>
                                        <p:attrNameLst>
                                          <p:attrName>style.visibility</p:attrName>
                                        </p:attrNameLst>
                                      </p:cBhvr>
                                      <p:to>
                                        <p:strVal val="visible"/>
                                      </p:to>
                                    </p:set>
                                    <p:anim calcmode="lin" valueType="num">
                                      <p:cBhvr>
                                        <p:cTn id="73" dur="2000" fill="hold"/>
                                        <p:tgtEl>
                                          <p:spTgt spid="284"/>
                                        </p:tgtEl>
                                        <p:attrNameLst>
                                          <p:attrName>ppt_w</p:attrName>
                                        </p:attrNameLst>
                                      </p:cBhvr>
                                      <p:tavLst>
                                        <p:tav tm="0">
                                          <p:val>
                                            <p:fltVal val="0"/>
                                          </p:val>
                                        </p:tav>
                                        <p:tav tm="100000">
                                          <p:val>
                                            <p:strVal val="#ppt_w"/>
                                          </p:val>
                                        </p:tav>
                                      </p:tavLst>
                                    </p:anim>
                                    <p:anim calcmode="lin" valueType="num">
                                      <p:cBhvr>
                                        <p:cTn id="74" dur="2000" fill="hold"/>
                                        <p:tgtEl>
                                          <p:spTgt spid="284"/>
                                        </p:tgtEl>
                                        <p:attrNameLst>
                                          <p:attrName>ppt_h</p:attrName>
                                        </p:attrNameLst>
                                      </p:cBhvr>
                                      <p:tavLst>
                                        <p:tav tm="0">
                                          <p:val>
                                            <p:fltVal val="0"/>
                                          </p:val>
                                        </p:tav>
                                        <p:tav tm="100000">
                                          <p:val>
                                            <p:strVal val="#ppt_h"/>
                                          </p:val>
                                        </p:tav>
                                      </p:tavLst>
                                    </p:anim>
                                    <p:animEffect transition="in" filter="fade">
                                      <p:cBhvr>
                                        <p:cTn id="75" dur="2000"/>
                                        <p:tgtEl>
                                          <p:spTgt spid="284"/>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313"/>
                                        </p:tgtEl>
                                        <p:attrNameLst>
                                          <p:attrName>style.visibility</p:attrName>
                                        </p:attrNameLst>
                                      </p:cBhvr>
                                      <p:to>
                                        <p:strVal val="visible"/>
                                      </p:to>
                                    </p:set>
                                    <p:anim calcmode="lin" valueType="num">
                                      <p:cBhvr>
                                        <p:cTn id="78" dur="2000" fill="hold"/>
                                        <p:tgtEl>
                                          <p:spTgt spid="313"/>
                                        </p:tgtEl>
                                        <p:attrNameLst>
                                          <p:attrName>ppt_w</p:attrName>
                                        </p:attrNameLst>
                                      </p:cBhvr>
                                      <p:tavLst>
                                        <p:tav tm="0">
                                          <p:val>
                                            <p:fltVal val="0"/>
                                          </p:val>
                                        </p:tav>
                                        <p:tav tm="100000">
                                          <p:val>
                                            <p:strVal val="#ppt_w"/>
                                          </p:val>
                                        </p:tav>
                                      </p:tavLst>
                                    </p:anim>
                                    <p:anim calcmode="lin" valueType="num">
                                      <p:cBhvr>
                                        <p:cTn id="79" dur="2000" fill="hold"/>
                                        <p:tgtEl>
                                          <p:spTgt spid="313"/>
                                        </p:tgtEl>
                                        <p:attrNameLst>
                                          <p:attrName>ppt_h</p:attrName>
                                        </p:attrNameLst>
                                      </p:cBhvr>
                                      <p:tavLst>
                                        <p:tav tm="0">
                                          <p:val>
                                            <p:fltVal val="0"/>
                                          </p:val>
                                        </p:tav>
                                        <p:tav tm="100000">
                                          <p:val>
                                            <p:strVal val="#ppt_h"/>
                                          </p:val>
                                        </p:tav>
                                      </p:tavLst>
                                    </p:anim>
                                    <p:animEffect transition="in" filter="fade">
                                      <p:cBhvr>
                                        <p:cTn id="80" dur="2000"/>
                                        <p:tgtEl>
                                          <p:spTgt spid="313"/>
                                        </p:tgtEl>
                                      </p:cBhvr>
                                    </p:animEffect>
                                  </p:childTnLst>
                                </p:cTn>
                              </p:par>
                              <p:par>
                                <p:cTn id="81" presetID="0" presetClass="path" presetSubtype="0" repeatCount="indefinite" accel="50000" decel="50000" fill="hold" grpId="0" nodeType="withEffect">
                                  <p:stCondLst>
                                    <p:cond delay="0"/>
                                  </p:stCondLst>
                                  <p:childTnLst>
                                    <p:animMotion origin="layout" path="M 0.00018 0.00903 L 0.00261 0.08773 " pathEditMode="relative" ptsTypes="AA">
                                      <p:cBhvr>
                                        <p:cTn id="82" dur="13000" fill="hold"/>
                                        <p:tgtEl>
                                          <p:spTgt spid="441"/>
                                        </p:tgtEl>
                                        <p:attrNameLst>
                                          <p:attrName>ppt_x</p:attrName>
                                          <p:attrName>ppt_y</p:attrName>
                                        </p:attrNameLst>
                                      </p:cBhvr>
                                    </p:animMotion>
                                  </p:childTnLst>
                                </p:cTn>
                              </p:par>
                              <p:par>
                                <p:cTn id="83" presetID="0" presetClass="path" presetSubtype="0" repeatCount="indefinite" accel="50000" decel="50000" fill="hold" grpId="0" nodeType="withEffect">
                                  <p:stCondLst>
                                    <p:cond delay="0"/>
                                  </p:stCondLst>
                                  <p:childTnLst>
                                    <p:animMotion origin="layout" path="M 0.00104 0.02292 L 0.00104 0.03704 " pathEditMode="relative" ptsTypes="AA">
                                      <p:cBhvr>
                                        <p:cTn id="84" dur="13000" fill="hold"/>
                                        <p:tgtEl>
                                          <p:spTgt spid="355"/>
                                        </p:tgtEl>
                                        <p:attrNameLst>
                                          <p:attrName>ppt_x</p:attrName>
                                          <p:attrName>ppt_y</p:attrName>
                                        </p:attrNameLst>
                                      </p:cBhvr>
                                    </p:animMotion>
                                  </p:childTnLst>
                                </p:cTn>
                              </p:par>
                              <p:par>
                                <p:cTn id="85" presetID="0" presetClass="path" presetSubtype="0" repeatCount="indefinite" accel="50000" decel="50000" fill="hold" grpId="0" nodeType="withEffect">
                                  <p:stCondLst>
                                    <p:cond delay="0"/>
                                  </p:stCondLst>
                                  <p:childTnLst>
                                    <p:animMotion origin="layout" path="M -0.00018 0.0125 L -0.00053 0.09838 " pathEditMode="relative" rAng="0" ptsTypes="AA">
                                      <p:cBhvr>
                                        <p:cTn id="86" dur="13000" fill="hold"/>
                                        <p:tgtEl>
                                          <p:spTgt spid="340"/>
                                        </p:tgtEl>
                                        <p:attrNameLst>
                                          <p:attrName>ppt_x</p:attrName>
                                          <p:attrName>ppt_y</p:attrName>
                                        </p:attrNameLst>
                                      </p:cBhvr>
                                      <p:rCtr x="-17" y="4282"/>
                                    </p:animMotion>
                                  </p:childTnLst>
                                </p:cTn>
                              </p:par>
                              <p:par>
                                <p:cTn id="87" presetID="0" presetClass="path" presetSubtype="0" repeatCount="indefinite" accel="50000" decel="50000" fill="hold" grpId="0" nodeType="withEffect">
                                  <p:stCondLst>
                                    <p:cond delay="0"/>
                                  </p:stCondLst>
                                  <p:childTnLst>
                                    <p:animMotion origin="layout" path="M -1.38889E-6 2.96296E-6 L 0.0007 0.08981 " pathEditMode="relative" rAng="0" ptsTypes="AA">
                                      <p:cBhvr>
                                        <p:cTn id="88" dur="13000" fill="hold"/>
                                        <p:tgtEl>
                                          <p:spTgt spid="442"/>
                                        </p:tgtEl>
                                        <p:attrNameLst>
                                          <p:attrName>ppt_x</p:attrName>
                                          <p:attrName>ppt_y</p:attrName>
                                        </p:attrNameLst>
                                      </p:cBhvr>
                                      <p:rCtr x="35" y="4491"/>
                                    </p:animMotion>
                                  </p:childTnLst>
                                </p:cTn>
                              </p:par>
                              <p:par>
                                <p:cTn id="89" presetID="0" presetClass="path" presetSubtype="0" repeatCount="indefinite" accel="50000" decel="50000" fill="hold" grpId="0" nodeType="withEffect">
                                  <p:stCondLst>
                                    <p:cond delay="0"/>
                                  </p:stCondLst>
                                  <p:childTnLst>
                                    <p:animMotion origin="layout" path="M -0.00052 0.01065 L -0.00052 0.06875 " pathEditMode="relative" ptsTypes="AA">
                                      <p:cBhvr>
                                        <p:cTn id="90" dur="13000" fill="hold"/>
                                        <p:tgtEl>
                                          <p:spTgt spid="354"/>
                                        </p:tgtEl>
                                        <p:attrNameLst>
                                          <p:attrName>ppt_x</p:attrName>
                                          <p:attrName>ppt_y</p:attrName>
                                        </p:attrNameLst>
                                      </p:cBhvr>
                                    </p:animMotion>
                                  </p:childTnLst>
                                </p:cTn>
                              </p:par>
                              <p:par>
                                <p:cTn id="91" presetID="0" presetClass="path" presetSubtype="0" repeatCount="indefinite" accel="50000" decel="50000" fill="hold" grpId="0" nodeType="withEffect">
                                  <p:stCondLst>
                                    <p:cond delay="0"/>
                                  </p:stCondLst>
                                  <p:childTnLst>
                                    <p:animMotion origin="layout" path="M -2.22222E-6 -5.55556E-6 L -0.00173 0.01643 " pathEditMode="relative" ptsTypes="AA">
                                      <p:cBhvr>
                                        <p:cTn id="92" dur="13000" fill="hold"/>
                                        <p:tgtEl>
                                          <p:spTgt spid="397"/>
                                        </p:tgtEl>
                                        <p:attrNameLst>
                                          <p:attrName>ppt_x</p:attrName>
                                          <p:attrName>ppt_y</p:attrName>
                                        </p:attrNameLst>
                                      </p:cBhvr>
                                    </p:animMotion>
                                  </p:childTnLst>
                                </p:cTn>
                              </p:par>
                              <p:par>
                                <p:cTn id="93" presetID="0" presetClass="path" presetSubtype="0" repeatCount="indefinite" accel="50000" decel="50000" fill="hold" grpId="0" nodeType="withEffect">
                                  <p:stCondLst>
                                    <p:cond delay="0"/>
                                  </p:stCondLst>
                                  <p:childTnLst>
                                    <p:animMotion origin="layout" path="M 3.05556E-6 1.48148E-6 L -0.00139 0.02384 " pathEditMode="relative" rAng="0" ptsTypes="AA">
                                      <p:cBhvr>
                                        <p:cTn id="94" dur="13000" fill="hold"/>
                                        <p:tgtEl>
                                          <p:spTgt spid="343"/>
                                        </p:tgtEl>
                                        <p:attrNameLst>
                                          <p:attrName>ppt_x</p:attrName>
                                          <p:attrName>ppt_y</p:attrName>
                                        </p:attrNameLst>
                                      </p:cBhvr>
                                      <p:rCtr x="-69" y="1181"/>
                                    </p:animMotion>
                                  </p:childTnLst>
                                </p:cTn>
                              </p:par>
                              <p:par>
                                <p:cTn id="95" presetID="0" presetClass="path" presetSubtype="0" repeatCount="indefinite" accel="50000" decel="50000" fill="hold" grpId="0" nodeType="withEffect">
                                  <p:stCondLst>
                                    <p:cond delay="0"/>
                                  </p:stCondLst>
                                  <p:childTnLst>
                                    <p:animMotion origin="layout" path="M 0 0 L -0.00017 0.05139 " pathEditMode="relative" ptsTypes="AA">
                                      <p:cBhvr>
                                        <p:cTn id="96" dur="13000" fill="hold"/>
                                        <p:tgtEl>
                                          <p:spTgt spid="390"/>
                                        </p:tgtEl>
                                        <p:attrNameLst>
                                          <p:attrName>ppt_x</p:attrName>
                                          <p:attrName>ppt_y</p:attrName>
                                        </p:attrNameLst>
                                      </p:cBhvr>
                                    </p:animMotion>
                                  </p:childTnLst>
                                </p:cTn>
                              </p:par>
                              <p:par>
                                <p:cTn id="97" presetID="0" presetClass="path" presetSubtype="0" repeatCount="indefinite" accel="50000" decel="50000" fill="hold" grpId="1" nodeType="withEffect">
                                  <p:stCondLst>
                                    <p:cond delay="0"/>
                                  </p:stCondLst>
                                  <p:childTnLst>
                                    <p:animMotion origin="layout" path="M 0 0 L 0 0.03171 " pathEditMode="relative" ptsTypes="AA">
                                      <p:cBhvr>
                                        <p:cTn id="98" dur="13000" fill="hold"/>
                                        <p:tgtEl>
                                          <p:spTgt spid="355"/>
                                        </p:tgtEl>
                                        <p:attrNameLst>
                                          <p:attrName>ppt_x</p:attrName>
                                          <p:attrName>ppt_y</p:attrName>
                                        </p:attrNameLst>
                                      </p:cBhvr>
                                    </p:animMotion>
                                  </p:childTnLst>
                                </p:cTn>
                              </p:par>
                              <p:par>
                                <p:cTn id="99" presetID="0" presetClass="path" presetSubtype="0" repeatCount="indefinite" accel="50000" decel="50000" fill="hold" grpId="0" nodeType="withEffect">
                                  <p:stCondLst>
                                    <p:cond delay="0"/>
                                  </p:stCondLst>
                                  <p:childTnLst>
                                    <p:animMotion origin="layout" path="M 2.77778E-7 -2.96296E-6 L -0.00313 0.08357 " pathEditMode="relative" rAng="0" ptsTypes="AA">
                                      <p:cBhvr>
                                        <p:cTn id="100" dur="13000" fill="hold"/>
                                        <p:tgtEl>
                                          <p:spTgt spid="341"/>
                                        </p:tgtEl>
                                        <p:attrNameLst>
                                          <p:attrName>ppt_x</p:attrName>
                                          <p:attrName>ppt_y</p:attrName>
                                        </p:attrNameLst>
                                      </p:cBhvr>
                                      <p:rCtr x="-156" y="4167"/>
                                    </p:animMotion>
                                  </p:childTnLst>
                                </p:cTn>
                              </p:par>
                              <p:par>
                                <p:cTn id="101" presetID="0" presetClass="path" presetSubtype="0" repeatCount="indefinite" accel="50000" decel="50000" fill="hold" grpId="0" nodeType="withEffect">
                                  <p:stCondLst>
                                    <p:cond delay="0"/>
                                  </p:stCondLst>
                                  <p:childTnLst>
                                    <p:animMotion origin="layout" path="M -0.00052 0.00857 L -0.00017 0.05047 " pathEditMode="relative" ptsTypes="AA">
                                      <p:cBhvr>
                                        <p:cTn id="102" dur="13000" fill="hold"/>
                                        <p:tgtEl>
                                          <p:spTgt spid="334"/>
                                        </p:tgtEl>
                                        <p:attrNameLst>
                                          <p:attrName>ppt_x</p:attrName>
                                          <p:attrName>ppt_y</p:attrName>
                                        </p:attrNameLst>
                                      </p:cBhvr>
                                    </p:animMotion>
                                  </p:childTnLst>
                                </p:cTn>
                              </p:par>
                              <p:par>
                                <p:cTn id="103" presetID="0" presetClass="path" presetSubtype="0" repeatCount="indefinite" accel="50000" decel="50000" fill="hold" grpId="0" nodeType="withEffect">
                                  <p:stCondLst>
                                    <p:cond delay="0"/>
                                  </p:stCondLst>
                                  <p:childTnLst>
                                    <p:animMotion origin="layout" path="M -3.61111E-6 -3.7037E-7 L 0.00677 0.06296 " pathEditMode="relative" rAng="0" ptsTypes="AA">
                                      <p:cBhvr>
                                        <p:cTn id="104" dur="13000" fill="hold"/>
                                        <p:tgtEl>
                                          <p:spTgt spid="388"/>
                                        </p:tgtEl>
                                        <p:attrNameLst>
                                          <p:attrName>ppt_x</p:attrName>
                                          <p:attrName>ppt_y</p:attrName>
                                        </p:attrNameLst>
                                      </p:cBhvr>
                                      <p:rCtr x="330" y="3148"/>
                                    </p:animMotion>
                                  </p:childTnLst>
                                </p:cTn>
                              </p:par>
                              <p:par>
                                <p:cTn id="105" presetID="0" presetClass="path" presetSubtype="0" repeatCount="indefinite" accel="50000" decel="50000" fill="hold" grpId="0" nodeType="withEffect">
                                  <p:stCondLst>
                                    <p:cond delay="0"/>
                                  </p:stCondLst>
                                  <p:childTnLst>
                                    <p:animMotion origin="layout" path="M -1.94444E-6 5.55556E-6 L -1.94444E-6 0.0088 " pathEditMode="relative" ptsTypes="AA">
                                      <p:cBhvr>
                                        <p:cTn id="106" dur="13000" fill="hold"/>
                                        <p:tgtEl>
                                          <p:spTgt spid="352"/>
                                        </p:tgtEl>
                                        <p:attrNameLst>
                                          <p:attrName>ppt_x</p:attrName>
                                          <p:attrName>ppt_y</p:attrName>
                                        </p:attrNameLst>
                                      </p:cBhvr>
                                    </p:animMotion>
                                  </p:childTnLst>
                                </p:cTn>
                              </p:par>
                              <p:par>
                                <p:cTn id="107" presetID="0" presetClass="path" presetSubtype="0" repeatCount="indefinite" accel="50000" decel="50000" fill="hold" grpId="0" nodeType="withEffect">
                                  <p:stCondLst>
                                    <p:cond delay="0"/>
                                  </p:stCondLst>
                                  <p:childTnLst>
                                    <p:animMotion origin="layout" path="M 1.94444E-6 1.48148E-6 L 0.00139 0.02245 " pathEditMode="relative" ptsTypes="AA">
                                      <p:cBhvr>
                                        <p:cTn id="108" dur="13000" fill="hold"/>
                                        <p:tgtEl>
                                          <p:spTgt spid="338"/>
                                        </p:tgtEl>
                                        <p:attrNameLst>
                                          <p:attrName>ppt_x</p:attrName>
                                          <p:attrName>ppt_y</p:attrName>
                                        </p:attrNameLst>
                                      </p:cBhvr>
                                    </p:animMotion>
                                  </p:childTnLst>
                                </p:cTn>
                              </p:par>
                              <p:par>
                                <p:cTn id="109" presetID="0" presetClass="path" presetSubtype="0" accel="50000" decel="50000" fill="hold" grpId="0" nodeType="withEffect">
                                  <p:stCondLst>
                                    <p:cond delay="0"/>
                                  </p:stCondLst>
                                  <p:childTnLst>
                                    <p:animMotion origin="layout" path="M 1.66667E-6 2.22222E-6 L 0.00139 0.0419 " pathEditMode="relative" rAng="0" ptsTypes="AA">
                                      <p:cBhvr>
                                        <p:cTn id="110" dur="13000" fill="hold"/>
                                        <p:tgtEl>
                                          <p:spTgt spid="450"/>
                                        </p:tgtEl>
                                        <p:attrNameLst>
                                          <p:attrName>ppt_x</p:attrName>
                                          <p:attrName>ppt_y</p:attrName>
                                        </p:attrNameLst>
                                      </p:cBhvr>
                                      <p:rCtr x="69" y="2083"/>
                                    </p:animMotion>
                                  </p:childTnLst>
                                </p:cTn>
                              </p:par>
                              <p:par>
                                <p:cTn id="111" presetID="8" presetClass="emph" presetSubtype="0" repeatCount="indefinite" fill="hold" grpId="0" nodeType="withEffect">
                                  <p:stCondLst>
                                    <p:cond delay="0"/>
                                  </p:stCondLst>
                                  <p:childTnLst>
                                    <p:animRot by="21600000">
                                      <p:cBhvr>
                                        <p:cTn id="112" dur="3000" fill="hold"/>
                                        <p:tgtEl>
                                          <p:spTgt spid="73"/>
                                        </p:tgtEl>
                                        <p:attrNameLst>
                                          <p:attrName>r</p:attrName>
                                        </p:attrNameLst>
                                      </p:cBhvr>
                                    </p:animRot>
                                  </p:childTnLst>
                                </p:cTn>
                              </p:par>
                              <p:par>
                                <p:cTn id="113" presetID="8" presetClass="emph" presetSubtype="0" repeatCount="indefinite" fill="hold" grpId="0" nodeType="withEffect">
                                  <p:stCondLst>
                                    <p:cond delay="0"/>
                                  </p:stCondLst>
                                  <p:childTnLst>
                                    <p:animRot by="21600000">
                                      <p:cBhvr>
                                        <p:cTn id="114" dur="3000" fill="hold"/>
                                        <p:tgtEl>
                                          <p:spTgt spid="7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7" grpId="0" animBg="1"/>
      <p:bldP spid="79" grpId="0" animBg="1"/>
      <p:bldP spid="73" grpId="0" animBg="1"/>
      <p:bldP spid="282" grpId="0" animBg="1"/>
      <p:bldP spid="284" grpId="0" animBg="1"/>
      <p:bldP spid="284" grpId="1" animBg="1"/>
      <p:bldP spid="302" grpId="0" animBg="1"/>
      <p:bldP spid="303" grpId="0" animBg="1"/>
      <p:bldP spid="305" grpId="0" animBg="1"/>
      <p:bldP spid="308" grpId="0" animBg="1"/>
      <p:bldP spid="311" grpId="0" animBg="1"/>
      <p:bldP spid="313" grpId="0" animBg="1"/>
      <p:bldP spid="315" grpId="0" animBg="1"/>
      <p:bldP spid="334" grpId="0" animBg="1"/>
      <p:bldP spid="338" grpId="0" animBg="1"/>
      <p:bldP spid="340" grpId="0" animBg="1"/>
      <p:bldP spid="341" grpId="0" animBg="1"/>
      <p:bldP spid="343" grpId="0" animBg="1"/>
      <p:bldP spid="346" grpId="0" animBg="1"/>
      <p:bldP spid="349" grpId="0" animBg="1"/>
      <p:bldP spid="352" grpId="0" animBg="1"/>
      <p:bldP spid="354" grpId="0" animBg="1"/>
      <p:bldP spid="355" grpId="0" animBg="1"/>
      <p:bldP spid="355" grpId="1" animBg="1"/>
      <p:bldP spid="356" grpId="0" animBg="1"/>
      <p:bldP spid="388" grpId="0" animBg="1"/>
      <p:bldP spid="389" grpId="0" animBg="1"/>
      <p:bldP spid="390" grpId="0" animBg="1"/>
      <p:bldP spid="391" grpId="0" animBg="1"/>
      <p:bldP spid="392" grpId="0" animBg="1"/>
      <p:bldP spid="397" grpId="0" animBg="1"/>
      <p:bldP spid="763" grpId="0" animBg="1"/>
      <p:bldP spid="764" grpId="0" animBg="1"/>
      <p:bldP spid="770" grpId="0" animBg="1"/>
      <p:bldP spid="441" grpId="0" animBg="1"/>
      <p:bldP spid="442" grpId="0" animBg="1"/>
      <p:bldP spid="45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rot="5400000">
            <a:off x="2924601" y="2042089"/>
            <a:ext cx="2794000" cy="1193800"/>
          </a:xfrm>
          <a:prstGeom prst="homePlate">
            <a:avLst/>
          </a:prstGeom>
          <a:solidFill>
            <a:schemeClr val="bg1">
              <a:lumMod val="65000"/>
            </a:schemeClr>
          </a:solidFill>
          <a:ln w="12700" cmpd="sng">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27865" y="4064920"/>
            <a:ext cx="9171865" cy="1384300"/>
          </a:xfrm>
          <a:prstGeom prst="rect">
            <a:avLst/>
          </a:prstGeom>
          <a:solidFill>
            <a:srgbClr val="8CF2FF">
              <a:alpha val="68000"/>
            </a:srgbClr>
          </a:solidFill>
          <a:ln w="28575" cmpd="sng">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4289390" y="4037301"/>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4381462" y="4115406"/>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153501" y="4287486"/>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136990" y="4083020"/>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464649" y="4441158"/>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59545" y="4387822"/>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781390" y="4395439"/>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984590" y="4235420"/>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243671" y="4166841"/>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594190" y="4342101"/>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380828" y="4392898"/>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639909" y="4471641"/>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264" y="4486883"/>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182708" y="4514819"/>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079205" y="4478619"/>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136990" y="4387820"/>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531321" y="4528149"/>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4352887" y="4281139"/>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041103" y="4348448"/>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910290" y="4364323"/>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639784" y="4424646"/>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842984" y="4264627"/>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102065" y="4196048"/>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864565" y="4465915"/>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54209" y="4498307"/>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995384" y="4417027"/>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94486" y="4218907"/>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4547195" y="4433541"/>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4266530" y="4272885"/>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350983" y="4204943"/>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701502" y="4380203"/>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442421" y="4509743"/>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4259545" y="4566885"/>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592914" y="4348443"/>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3745187" y="4490690"/>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4460199" y="4319241"/>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4861521" y="4536409"/>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4396071" y="4618317"/>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4159849" y="4610060"/>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3712812" y="4572598"/>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480523" y="4582128"/>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328124" y="4570057"/>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571331" y="4648800"/>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236686" y="4664042"/>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114130" y="4691978"/>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010627" y="4655778"/>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068412" y="4564979"/>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439884" y="4721185"/>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3972525" y="4525607"/>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841712" y="4541482"/>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3574381" y="4525607"/>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795987" y="4643074"/>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685631" y="4675466"/>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3926806" y="4594186"/>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4503383" y="4656419"/>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4632924" y="4557362"/>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4373843" y="4686902"/>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312201" y="4840515"/>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4770083" y="4606257"/>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547196" y="4759287"/>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4792943" y="4713568"/>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4052488" y="4700859"/>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3878495" y="4679897"/>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369229" y="4655140"/>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5059552" y="4682349"/>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961730" y="4716101"/>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4227748" y="4731342"/>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893103" y="4746584"/>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770547" y="4774520"/>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3667044" y="4738320"/>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724829" y="4647521"/>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4096301" y="4803727"/>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628942" y="4608149"/>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98129" y="4624024"/>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574381" y="4797978"/>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452404" y="4725616"/>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4342048" y="4758008"/>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3583223" y="4676728"/>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159800" y="4738961"/>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4289341" y="4639904"/>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3991537" y="4792303"/>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3847384" y="4826586"/>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4566156" y="4938253"/>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4203613" y="4841829"/>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4449360" y="4796110"/>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708399" y="4730680"/>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4503295" y="4700201"/>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3689952" y="4856407"/>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37940" y="4631623"/>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624578" y="4682420"/>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83659" y="4761163"/>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4599865" y="4856407"/>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4400382" y="4909092"/>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4086821" y="4954811"/>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4380740" y="4677342"/>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4752212" y="4833548"/>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4284853" y="4637970"/>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303321" y="5092379"/>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3987767" y="4886233"/>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4176899" y="4931268"/>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4997959" y="4787829"/>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5043678" y="4918585"/>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4815711" y="4768782"/>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4945252" y="4669725"/>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686171" y="4799265"/>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4503295" y="4856407"/>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4836664" y="4637965"/>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4859524" y="4871650"/>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5105271" y="4825931"/>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4775038" y="5232069"/>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4569934" y="5201590"/>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4091779" y="5186350"/>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4904579" y="5133012"/>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4691217" y="5183809"/>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4950298" y="5262552"/>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p:cNvSpPr/>
          <p:nvPr/>
        </p:nvSpPr>
        <p:spPr>
          <a:xfrm>
            <a:off x="4615653" y="5277794"/>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4493097" y="5305730"/>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4389594" y="5269530"/>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4447379" y="5178731"/>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5423275" y="5289367"/>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p:cNvSpPr/>
          <p:nvPr/>
        </p:nvSpPr>
        <p:spPr>
          <a:xfrm>
            <a:off x="4351492" y="5139359"/>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p:cNvSpPr/>
          <p:nvPr/>
        </p:nvSpPr>
        <p:spPr>
          <a:xfrm>
            <a:off x="4220679" y="5155234"/>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p:cNvSpPr/>
          <p:nvPr/>
        </p:nvSpPr>
        <p:spPr>
          <a:xfrm>
            <a:off x="3950173" y="5215557"/>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p:cNvSpPr/>
          <p:nvPr/>
        </p:nvSpPr>
        <p:spPr>
          <a:xfrm>
            <a:off x="4174954" y="5256826"/>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p:cNvSpPr/>
          <p:nvPr/>
        </p:nvSpPr>
        <p:spPr>
          <a:xfrm>
            <a:off x="5064598" y="5289218"/>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Oval 131"/>
          <p:cNvSpPr/>
          <p:nvPr/>
        </p:nvSpPr>
        <p:spPr>
          <a:xfrm>
            <a:off x="4305773" y="5207938"/>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p:cNvSpPr/>
          <p:nvPr/>
        </p:nvSpPr>
        <p:spPr>
          <a:xfrm>
            <a:off x="4882350" y="5270171"/>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Oval 133"/>
          <p:cNvSpPr/>
          <p:nvPr/>
        </p:nvSpPr>
        <p:spPr>
          <a:xfrm>
            <a:off x="5011891" y="5171114"/>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4752810" y="5300654"/>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217629" y="5224449"/>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376417" y="5225260"/>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243663" y="5118575"/>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149050" y="5273018"/>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3659474" y="4985244"/>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3454370" y="4954765"/>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3377533" y="4784022"/>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3789015" y="4886187"/>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3575653" y="4936984"/>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3834734" y="5015727"/>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Oval 145"/>
          <p:cNvSpPr/>
          <p:nvPr/>
        </p:nvSpPr>
        <p:spPr>
          <a:xfrm>
            <a:off x="3500089" y="5030969"/>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Oval 146"/>
          <p:cNvSpPr/>
          <p:nvPr/>
        </p:nvSpPr>
        <p:spPr>
          <a:xfrm>
            <a:off x="3377533" y="5058905"/>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3274030" y="5022705"/>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p:cNvSpPr/>
          <p:nvPr/>
        </p:nvSpPr>
        <p:spPr>
          <a:xfrm>
            <a:off x="3331815" y="4931906"/>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a:off x="4023232" y="5160958"/>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p:cNvSpPr/>
          <p:nvPr/>
        </p:nvSpPr>
        <p:spPr>
          <a:xfrm>
            <a:off x="3274030" y="4848560"/>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p:cNvSpPr/>
          <p:nvPr/>
        </p:nvSpPr>
        <p:spPr>
          <a:xfrm>
            <a:off x="3105115" y="4908409"/>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p:cNvSpPr/>
          <p:nvPr/>
        </p:nvSpPr>
        <p:spPr>
          <a:xfrm>
            <a:off x="3495554" y="4851193"/>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p:cNvSpPr/>
          <p:nvPr/>
        </p:nvSpPr>
        <p:spPr>
          <a:xfrm>
            <a:off x="3059390" y="5010001"/>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p:cNvSpPr/>
          <p:nvPr/>
        </p:nvSpPr>
        <p:spPr>
          <a:xfrm>
            <a:off x="3949034" y="5042393"/>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p:cNvSpPr/>
          <p:nvPr/>
        </p:nvSpPr>
        <p:spPr>
          <a:xfrm>
            <a:off x="3190209" y="4961113"/>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p:cNvSpPr/>
          <p:nvPr/>
        </p:nvSpPr>
        <p:spPr>
          <a:xfrm>
            <a:off x="3766786" y="5023346"/>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p:cNvSpPr/>
          <p:nvPr/>
        </p:nvSpPr>
        <p:spPr>
          <a:xfrm>
            <a:off x="3896327" y="4924289"/>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p:cNvSpPr/>
          <p:nvPr/>
        </p:nvSpPr>
        <p:spPr>
          <a:xfrm>
            <a:off x="3637246" y="5053829"/>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p:cNvSpPr/>
          <p:nvPr/>
        </p:nvSpPr>
        <p:spPr>
          <a:xfrm>
            <a:off x="3454370" y="5110971"/>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p:cNvSpPr/>
          <p:nvPr/>
        </p:nvSpPr>
        <p:spPr>
          <a:xfrm>
            <a:off x="3787739" y="4892529"/>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p:cNvSpPr/>
          <p:nvPr/>
        </p:nvSpPr>
        <p:spPr>
          <a:xfrm>
            <a:off x="4159849" y="5113503"/>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p:cNvSpPr/>
          <p:nvPr/>
        </p:nvSpPr>
        <p:spPr>
          <a:xfrm>
            <a:off x="4056346" y="5080495"/>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p:cNvSpPr/>
          <p:nvPr/>
        </p:nvSpPr>
        <p:spPr>
          <a:xfrm>
            <a:off x="4688712" y="4924289"/>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p:cNvSpPr/>
          <p:nvPr/>
        </p:nvSpPr>
        <p:spPr>
          <a:xfrm>
            <a:off x="4620134" y="5030947"/>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p:cNvSpPr/>
          <p:nvPr/>
        </p:nvSpPr>
        <p:spPr>
          <a:xfrm>
            <a:off x="4141979" y="5015707"/>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p:cNvSpPr/>
          <p:nvPr/>
        </p:nvSpPr>
        <p:spPr>
          <a:xfrm>
            <a:off x="4954779" y="4962369"/>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p:cNvSpPr/>
          <p:nvPr/>
        </p:nvSpPr>
        <p:spPr>
          <a:xfrm>
            <a:off x="4741417" y="5013166"/>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4908290" y="5067000"/>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p:cNvSpPr/>
          <p:nvPr/>
        </p:nvSpPr>
        <p:spPr>
          <a:xfrm>
            <a:off x="4665853" y="5107151"/>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p:cNvSpPr/>
          <p:nvPr/>
        </p:nvSpPr>
        <p:spPr>
          <a:xfrm>
            <a:off x="4543297" y="5135087"/>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a:off x="4439794" y="5098887"/>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p:cNvSpPr/>
          <p:nvPr/>
        </p:nvSpPr>
        <p:spPr>
          <a:xfrm>
            <a:off x="4497579" y="5008088"/>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a:off x="4293738" y="5292389"/>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Oval 174"/>
          <p:cNvSpPr/>
          <p:nvPr/>
        </p:nvSpPr>
        <p:spPr>
          <a:xfrm>
            <a:off x="4401692" y="4968716"/>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p:cNvSpPr/>
          <p:nvPr/>
        </p:nvSpPr>
        <p:spPr>
          <a:xfrm>
            <a:off x="4270879" y="4984591"/>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Oval 176"/>
          <p:cNvSpPr/>
          <p:nvPr/>
        </p:nvSpPr>
        <p:spPr>
          <a:xfrm>
            <a:off x="4000373" y="5044914"/>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Oval 177"/>
          <p:cNvSpPr/>
          <p:nvPr/>
        </p:nvSpPr>
        <p:spPr>
          <a:xfrm>
            <a:off x="4225154" y="5086183"/>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Oval 178"/>
          <p:cNvSpPr/>
          <p:nvPr/>
        </p:nvSpPr>
        <p:spPr>
          <a:xfrm>
            <a:off x="5114798" y="5118575"/>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p:cNvSpPr/>
          <p:nvPr/>
        </p:nvSpPr>
        <p:spPr>
          <a:xfrm>
            <a:off x="4355973" y="5037295"/>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Oval 180"/>
          <p:cNvSpPr/>
          <p:nvPr/>
        </p:nvSpPr>
        <p:spPr>
          <a:xfrm>
            <a:off x="4837265" y="4966016"/>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Oval 181"/>
          <p:cNvSpPr/>
          <p:nvPr/>
        </p:nvSpPr>
        <p:spPr>
          <a:xfrm>
            <a:off x="5032119" y="5061281"/>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p:cNvSpPr/>
          <p:nvPr/>
        </p:nvSpPr>
        <p:spPr>
          <a:xfrm>
            <a:off x="4793356" y="5115239"/>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Oval 183"/>
          <p:cNvSpPr/>
          <p:nvPr/>
        </p:nvSpPr>
        <p:spPr>
          <a:xfrm>
            <a:off x="4620134" y="5187153"/>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Oval 184"/>
          <p:cNvSpPr/>
          <p:nvPr/>
        </p:nvSpPr>
        <p:spPr>
          <a:xfrm>
            <a:off x="4953503" y="4968711"/>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Oval 185"/>
          <p:cNvSpPr/>
          <p:nvPr/>
        </p:nvSpPr>
        <p:spPr>
          <a:xfrm>
            <a:off x="4068285" y="5299396"/>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Oval 186"/>
          <p:cNvSpPr/>
          <p:nvPr/>
        </p:nvSpPr>
        <p:spPr>
          <a:xfrm>
            <a:off x="5150990" y="4978103"/>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Oval 187"/>
          <p:cNvSpPr/>
          <p:nvPr/>
        </p:nvSpPr>
        <p:spPr>
          <a:xfrm>
            <a:off x="3576921" y="5151599"/>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Oval 188"/>
          <p:cNvSpPr/>
          <p:nvPr/>
        </p:nvSpPr>
        <p:spPr>
          <a:xfrm>
            <a:off x="3371817" y="5121120"/>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Oval 189"/>
          <p:cNvSpPr/>
          <p:nvPr/>
        </p:nvSpPr>
        <p:spPr>
          <a:xfrm>
            <a:off x="2893662" y="5105880"/>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Oval 190"/>
          <p:cNvSpPr/>
          <p:nvPr/>
        </p:nvSpPr>
        <p:spPr>
          <a:xfrm>
            <a:off x="3706462" y="5052542"/>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Oval 191"/>
          <p:cNvSpPr/>
          <p:nvPr/>
        </p:nvSpPr>
        <p:spPr>
          <a:xfrm>
            <a:off x="3934357" y="5121746"/>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Oval 192"/>
          <p:cNvSpPr/>
          <p:nvPr/>
        </p:nvSpPr>
        <p:spPr>
          <a:xfrm>
            <a:off x="3752181" y="5182082"/>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Oval 193"/>
          <p:cNvSpPr/>
          <p:nvPr/>
        </p:nvSpPr>
        <p:spPr>
          <a:xfrm>
            <a:off x="3417536" y="5197324"/>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Oval 194"/>
          <p:cNvSpPr/>
          <p:nvPr/>
        </p:nvSpPr>
        <p:spPr>
          <a:xfrm>
            <a:off x="3294980" y="5225260"/>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Oval 195"/>
          <p:cNvSpPr/>
          <p:nvPr/>
        </p:nvSpPr>
        <p:spPr>
          <a:xfrm>
            <a:off x="3191477" y="5189060"/>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Oval 196"/>
          <p:cNvSpPr/>
          <p:nvPr/>
        </p:nvSpPr>
        <p:spPr>
          <a:xfrm>
            <a:off x="3249262" y="5098261"/>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p:cNvSpPr/>
          <p:nvPr/>
        </p:nvSpPr>
        <p:spPr>
          <a:xfrm>
            <a:off x="3620734" y="5254467"/>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p:cNvSpPr/>
          <p:nvPr/>
        </p:nvSpPr>
        <p:spPr>
          <a:xfrm>
            <a:off x="3153375" y="5058889"/>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p:cNvSpPr/>
          <p:nvPr/>
        </p:nvSpPr>
        <p:spPr>
          <a:xfrm>
            <a:off x="3022562" y="5074764"/>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p:cNvSpPr/>
          <p:nvPr/>
        </p:nvSpPr>
        <p:spPr>
          <a:xfrm>
            <a:off x="2752056" y="5135087"/>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p:cNvSpPr/>
          <p:nvPr/>
        </p:nvSpPr>
        <p:spPr>
          <a:xfrm>
            <a:off x="2976837" y="5176356"/>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p:cNvSpPr/>
          <p:nvPr/>
        </p:nvSpPr>
        <p:spPr>
          <a:xfrm>
            <a:off x="3866481" y="5208748"/>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p:cNvSpPr/>
          <p:nvPr/>
        </p:nvSpPr>
        <p:spPr>
          <a:xfrm>
            <a:off x="3107656" y="5127468"/>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p:cNvSpPr/>
          <p:nvPr/>
        </p:nvSpPr>
        <p:spPr>
          <a:xfrm>
            <a:off x="3684233" y="5189701"/>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Oval 205"/>
          <p:cNvSpPr/>
          <p:nvPr/>
        </p:nvSpPr>
        <p:spPr>
          <a:xfrm>
            <a:off x="3813774" y="5090644"/>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Oval 206"/>
          <p:cNvSpPr/>
          <p:nvPr/>
        </p:nvSpPr>
        <p:spPr>
          <a:xfrm>
            <a:off x="3554693" y="5220184"/>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Oval 207"/>
          <p:cNvSpPr/>
          <p:nvPr/>
        </p:nvSpPr>
        <p:spPr>
          <a:xfrm>
            <a:off x="3371817" y="5277326"/>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p:cNvSpPr/>
          <p:nvPr/>
        </p:nvSpPr>
        <p:spPr>
          <a:xfrm>
            <a:off x="3705186" y="5058884"/>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Oval 209"/>
          <p:cNvSpPr/>
          <p:nvPr/>
        </p:nvSpPr>
        <p:spPr>
          <a:xfrm>
            <a:off x="3728046" y="5292569"/>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Oval 210"/>
          <p:cNvSpPr/>
          <p:nvPr/>
        </p:nvSpPr>
        <p:spPr>
          <a:xfrm>
            <a:off x="3873467" y="5297955"/>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Oval 235"/>
          <p:cNvSpPr/>
          <p:nvPr/>
        </p:nvSpPr>
        <p:spPr>
          <a:xfrm>
            <a:off x="4294530" y="2902801"/>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Oval 238"/>
          <p:cNvSpPr/>
          <p:nvPr/>
        </p:nvSpPr>
        <p:spPr>
          <a:xfrm>
            <a:off x="4210709" y="2854541"/>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4469790" y="2933284"/>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a:off x="4578860" y="2998478"/>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Oval 244"/>
          <p:cNvSpPr/>
          <p:nvPr/>
        </p:nvSpPr>
        <p:spPr>
          <a:xfrm>
            <a:off x="4361202" y="2989792"/>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4377076" y="2895184"/>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Oval 249"/>
          <p:cNvSpPr/>
          <p:nvPr/>
        </p:nvSpPr>
        <p:spPr>
          <a:xfrm>
            <a:off x="4272302" y="2971386"/>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a:off x="4107782" y="2804764"/>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4225952" y="3079960"/>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p:cNvSpPr/>
          <p:nvPr/>
        </p:nvSpPr>
        <p:spPr>
          <a:xfrm>
            <a:off x="4387767" y="2796899"/>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4310404" y="3043771"/>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4401212" y="3110443"/>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4515957" y="3148545"/>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p:cNvSpPr/>
          <p:nvPr/>
        </p:nvSpPr>
        <p:spPr>
          <a:xfrm>
            <a:off x="4269765" y="3182828"/>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p:cNvSpPr/>
          <p:nvPr/>
        </p:nvSpPr>
        <p:spPr>
          <a:xfrm>
            <a:off x="4142042" y="3407500"/>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p:cNvSpPr/>
          <p:nvPr/>
        </p:nvSpPr>
        <p:spPr>
          <a:xfrm>
            <a:off x="4462805" y="3019005"/>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p:cNvSpPr/>
          <p:nvPr/>
        </p:nvSpPr>
        <p:spPr>
          <a:xfrm>
            <a:off x="4203724" y="3148545"/>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p:cNvSpPr/>
          <p:nvPr/>
        </p:nvSpPr>
        <p:spPr>
          <a:xfrm>
            <a:off x="4377077" y="3220930"/>
            <a:ext cx="45718" cy="4571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Oval 293"/>
          <p:cNvSpPr/>
          <p:nvPr/>
        </p:nvSpPr>
        <p:spPr>
          <a:xfrm>
            <a:off x="4396037" y="3399896"/>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Oval 295"/>
          <p:cNvSpPr/>
          <p:nvPr/>
        </p:nvSpPr>
        <p:spPr>
          <a:xfrm>
            <a:off x="4279241" y="3257753"/>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Oval 296"/>
          <p:cNvSpPr/>
          <p:nvPr/>
        </p:nvSpPr>
        <p:spPr>
          <a:xfrm>
            <a:off x="4333176" y="3161844"/>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Oval 298"/>
          <p:cNvSpPr/>
          <p:nvPr/>
        </p:nvSpPr>
        <p:spPr>
          <a:xfrm>
            <a:off x="4454459" y="3144063"/>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0" name="Oval 299"/>
          <p:cNvSpPr/>
          <p:nvPr/>
        </p:nvSpPr>
        <p:spPr>
          <a:xfrm>
            <a:off x="4429746" y="3318050"/>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1" name="Oval 300"/>
          <p:cNvSpPr/>
          <p:nvPr/>
        </p:nvSpPr>
        <p:spPr>
          <a:xfrm>
            <a:off x="4230263" y="3370735"/>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Oval 302"/>
          <p:cNvSpPr/>
          <p:nvPr/>
        </p:nvSpPr>
        <p:spPr>
          <a:xfrm>
            <a:off x="4140135" y="3281231"/>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8" name="Oval 307"/>
          <p:cNvSpPr/>
          <p:nvPr/>
        </p:nvSpPr>
        <p:spPr>
          <a:xfrm>
            <a:off x="4333176" y="3318050"/>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Oval 308"/>
          <p:cNvSpPr/>
          <p:nvPr/>
        </p:nvSpPr>
        <p:spPr>
          <a:xfrm>
            <a:off x="4399815" y="3663233"/>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1" name="Oval 310"/>
          <p:cNvSpPr/>
          <p:nvPr/>
        </p:nvSpPr>
        <p:spPr>
          <a:xfrm>
            <a:off x="4445534" y="3739437"/>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Oval 311"/>
          <p:cNvSpPr/>
          <p:nvPr/>
        </p:nvSpPr>
        <p:spPr>
          <a:xfrm>
            <a:off x="4322978" y="3767373"/>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Oval 312"/>
          <p:cNvSpPr/>
          <p:nvPr/>
        </p:nvSpPr>
        <p:spPr>
          <a:xfrm>
            <a:off x="4239077" y="3762296"/>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4" name="Oval 313"/>
          <p:cNvSpPr/>
          <p:nvPr/>
        </p:nvSpPr>
        <p:spPr>
          <a:xfrm>
            <a:off x="4277260" y="3640374"/>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Oval 314"/>
          <p:cNvSpPr/>
          <p:nvPr/>
        </p:nvSpPr>
        <p:spPr>
          <a:xfrm>
            <a:off x="4181373" y="3601002"/>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7" name="Oval 316"/>
          <p:cNvSpPr/>
          <p:nvPr/>
        </p:nvSpPr>
        <p:spPr>
          <a:xfrm>
            <a:off x="4398605" y="3797068"/>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Oval 317"/>
          <p:cNvSpPr/>
          <p:nvPr/>
        </p:nvSpPr>
        <p:spPr>
          <a:xfrm>
            <a:off x="4235393" y="3842787"/>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9" name="Oval 318"/>
          <p:cNvSpPr/>
          <p:nvPr/>
        </p:nvSpPr>
        <p:spPr>
          <a:xfrm>
            <a:off x="4135654" y="3669581"/>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Oval 327"/>
          <p:cNvSpPr/>
          <p:nvPr/>
        </p:nvSpPr>
        <p:spPr>
          <a:xfrm>
            <a:off x="4099391" y="3562008"/>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Oval 341"/>
          <p:cNvSpPr/>
          <p:nvPr/>
        </p:nvSpPr>
        <p:spPr>
          <a:xfrm>
            <a:off x="4450015" y="3492590"/>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Oval 343"/>
          <p:cNvSpPr/>
          <p:nvPr/>
        </p:nvSpPr>
        <p:spPr>
          <a:xfrm>
            <a:off x="4373178" y="3596730"/>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Oval 344"/>
          <p:cNvSpPr/>
          <p:nvPr/>
        </p:nvSpPr>
        <p:spPr>
          <a:xfrm>
            <a:off x="4269675" y="3560530"/>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Oval 345"/>
          <p:cNvSpPr/>
          <p:nvPr/>
        </p:nvSpPr>
        <p:spPr>
          <a:xfrm>
            <a:off x="4327460" y="3469731"/>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Oval 346"/>
          <p:cNvSpPr/>
          <p:nvPr/>
        </p:nvSpPr>
        <p:spPr>
          <a:xfrm>
            <a:off x="4142042" y="3764754"/>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Oval 347"/>
          <p:cNvSpPr/>
          <p:nvPr/>
        </p:nvSpPr>
        <p:spPr>
          <a:xfrm>
            <a:off x="4231573" y="3430359"/>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a:off x="4185854" y="3498938"/>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a:off x="4456379" y="3583389"/>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a:off x="4287457" y="3920283"/>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1" name="Oval 360"/>
          <p:cNvSpPr/>
          <p:nvPr/>
        </p:nvSpPr>
        <p:spPr>
          <a:xfrm>
            <a:off x="4107782" y="3182827"/>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Oval 365"/>
          <p:cNvSpPr/>
          <p:nvPr/>
        </p:nvSpPr>
        <p:spPr>
          <a:xfrm>
            <a:off x="4477318" y="3381559"/>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 name="Oval 368"/>
          <p:cNvSpPr/>
          <p:nvPr/>
        </p:nvSpPr>
        <p:spPr>
          <a:xfrm>
            <a:off x="4146478" y="2942140"/>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2" name="Oval 371"/>
          <p:cNvSpPr/>
          <p:nvPr/>
        </p:nvSpPr>
        <p:spPr>
          <a:xfrm>
            <a:off x="4091270" y="3090061"/>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3" name="Oval 372"/>
          <p:cNvSpPr/>
          <p:nvPr/>
        </p:nvSpPr>
        <p:spPr>
          <a:xfrm>
            <a:off x="4487507" y="3276770"/>
            <a:ext cx="45719" cy="45719"/>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Oval 376"/>
          <p:cNvSpPr/>
          <p:nvPr/>
        </p:nvSpPr>
        <p:spPr>
          <a:xfrm rot="1795115">
            <a:off x="6578005" y="4861712"/>
            <a:ext cx="157710" cy="45719"/>
          </a:xfrm>
          <a:prstGeom prst="ellipse">
            <a:avLst/>
          </a:prstGeom>
          <a:solidFill>
            <a:srgbClr val="FFFF00"/>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8" name="Oval 377"/>
          <p:cNvSpPr/>
          <p:nvPr/>
        </p:nvSpPr>
        <p:spPr>
          <a:xfrm rot="20050746">
            <a:off x="6133800" y="4418310"/>
            <a:ext cx="106519" cy="45719"/>
          </a:xfrm>
          <a:prstGeom prst="ellipse">
            <a:avLst/>
          </a:prstGeom>
          <a:solidFill>
            <a:srgbClr val="FFFF00"/>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Oval 379"/>
          <p:cNvSpPr/>
          <p:nvPr/>
        </p:nvSpPr>
        <p:spPr>
          <a:xfrm rot="1795115">
            <a:off x="6808822" y="4500377"/>
            <a:ext cx="98673" cy="45719"/>
          </a:xfrm>
          <a:prstGeom prst="ellipse">
            <a:avLst/>
          </a:prstGeom>
          <a:solidFill>
            <a:srgbClr val="00B400"/>
          </a:solidFill>
          <a:ln>
            <a:solidFill>
              <a:srgbClr val="00B4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1" name="Oval 380"/>
          <p:cNvSpPr/>
          <p:nvPr/>
        </p:nvSpPr>
        <p:spPr>
          <a:xfrm rot="20050746">
            <a:off x="8076924" y="4799553"/>
            <a:ext cx="104433" cy="45719"/>
          </a:xfrm>
          <a:prstGeom prst="ellipse">
            <a:avLst/>
          </a:prstGeom>
          <a:solidFill>
            <a:srgbClr val="00B400"/>
          </a:solidFill>
          <a:ln>
            <a:solidFill>
              <a:srgbClr val="00B4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2" name="Oval 381"/>
          <p:cNvSpPr/>
          <p:nvPr/>
        </p:nvSpPr>
        <p:spPr>
          <a:xfrm rot="1795115">
            <a:off x="7375558" y="5130009"/>
            <a:ext cx="103704" cy="45719"/>
          </a:xfrm>
          <a:prstGeom prst="ellipse">
            <a:avLst/>
          </a:prstGeom>
          <a:solidFill>
            <a:srgbClr val="00B400"/>
          </a:solidFill>
          <a:ln>
            <a:solidFill>
              <a:srgbClr val="00B4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Oval 382"/>
          <p:cNvSpPr/>
          <p:nvPr/>
        </p:nvSpPr>
        <p:spPr>
          <a:xfrm rot="20050746" flipV="1">
            <a:off x="7466292" y="4447933"/>
            <a:ext cx="81115" cy="94585"/>
          </a:xfrm>
          <a:prstGeom prst="ellipse">
            <a:avLst/>
          </a:prstGeom>
          <a:solidFill>
            <a:srgbClr val="00B400"/>
          </a:solidFill>
          <a:ln>
            <a:solidFill>
              <a:srgbClr val="00B4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Oval 383"/>
          <p:cNvSpPr/>
          <p:nvPr/>
        </p:nvSpPr>
        <p:spPr>
          <a:xfrm rot="20050746" flipV="1">
            <a:off x="1555167" y="4855116"/>
            <a:ext cx="57011" cy="45719"/>
          </a:xfrm>
          <a:prstGeom prst="ellipse">
            <a:avLst/>
          </a:prstGeom>
          <a:solidFill>
            <a:srgbClr val="FFFF00"/>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TextBox 384"/>
          <p:cNvSpPr txBox="1"/>
          <p:nvPr/>
        </p:nvSpPr>
        <p:spPr>
          <a:xfrm>
            <a:off x="406400" y="181102"/>
            <a:ext cx="8387918" cy="1569660"/>
          </a:xfrm>
          <a:prstGeom prst="rect">
            <a:avLst/>
          </a:prstGeom>
          <a:noFill/>
        </p:spPr>
        <p:txBody>
          <a:bodyPr wrap="square" rtlCol="0">
            <a:spAutoFit/>
          </a:bodyPr>
          <a:lstStyle/>
          <a:p>
            <a:pPr algn="ctr"/>
            <a:r>
              <a:rPr lang="en-US" sz="3200" b="1" dirty="0" smtClean="0">
                <a:latin typeface="Candara"/>
                <a:cs typeface="Candara"/>
              </a:rPr>
              <a:t>Disinfection</a:t>
            </a:r>
          </a:p>
          <a:p>
            <a:pPr algn="ctr"/>
            <a:endParaRPr lang="en-US" sz="3200" b="1" dirty="0" smtClean="0">
              <a:latin typeface="Candara"/>
              <a:cs typeface="Candara"/>
            </a:endParaRPr>
          </a:p>
          <a:p>
            <a:pPr algn="ctr"/>
            <a:endParaRPr lang="en-US" sz="3200" b="1" dirty="0">
              <a:latin typeface="Candara"/>
              <a:cs typeface="Candara"/>
            </a:endParaRPr>
          </a:p>
        </p:txBody>
      </p:sp>
      <p:sp>
        <p:nvSpPr>
          <p:cNvPr id="386" name="TextBox 385"/>
          <p:cNvSpPr txBox="1"/>
          <p:nvPr/>
        </p:nvSpPr>
        <p:spPr>
          <a:xfrm>
            <a:off x="5529024" y="2269460"/>
            <a:ext cx="2657078" cy="338554"/>
          </a:xfrm>
          <a:prstGeom prst="rect">
            <a:avLst/>
          </a:prstGeom>
          <a:noFill/>
        </p:spPr>
        <p:txBody>
          <a:bodyPr wrap="square" rtlCol="0">
            <a:spAutoFit/>
          </a:bodyPr>
          <a:lstStyle/>
          <a:p>
            <a:r>
              <a:rPr lang="en-US" sz="1600" b="1" dirty="0" smtClean="0">
                <a:latin typeface="Candara"/>
                <a:cs typeface="Candara"/>
              </a:rPr>
              <a:t>Microorganisms remaining</a:t>
            </a:r>
          </a:p>
        </p:txBody>
      </p:sp>
      <p:cxnSp>
        <p:nvCxnSpPr>
          <p:cNvPr id="388" name="Straight Arrow Connector 387"/>
          <p:cNvCxnSpPr>
            <a:stCxn id="386" idx="2"/>
          </p:cNvCxnSpPr>
          <p:nvPr/>
        </p:nvCxnSpPr>
        <p:spPr>
          <a:xfrm>
            <a:off x="6857563" y="2608014"/>
            <a:ext cx="1259430" cy="214136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91" name="Straight Arrow Connector 390"/>
          <p:cNvCxnSpPr/>
          <p:nvPr/>
        </p:nvCxnSpPr>
        <p:spPr>
          <a:xfrm>
            <a:off x="6871526" y="2666737"/>
            <a:ext cx="54759" cy="187693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93" name="Straight Arrow Connector 392"/>
          <p:cNvCxnSpPr>
            <a:stCxn id="386" idx="2"/>
            <a:endCxn id="378" idx="7"/>
          </p:cNvCxnSpPr>
          <p:nvPr/>
        </p:nvCxnSpPr>
        <p:spPr>
          <a:xfrm flipH="1">
            <a:off x="6213919" y="2608014"/>
            <a:ext cx="643644" cy="180220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13" name="TextBox 412"/>
          <p:cNvSpPr txBox="1"/>
          <p:nvPr/>
        </p:nvSpPr>
        <p:spPr>
          <a:xfrm>
            <a:off x="1048108" y="2207737"/>
            <a:ext cx="1928729" cy="338554"/>
          </a:xfrm>
          <a:prstGeom prst="rect">
            <a:avLst/>
          </a:prstGeom>
          <a:noFill/>
        </p:spPr>
        <p:txBody>
          <a:bodyPr wrap="square" rtlCol="0">
            <a:spAutoFit/>
          </a:bodyPr>
          <a:lstStyle/>
          <a:p>
            <a:r>
              <a:rPr lang="en-US" sz="1600" b="1" dirty="0" smtClean="0">
                <a:latin typeface="Candara"/>
                <a:cs typeface="Candara"/>
              </a:rPr>
              <a:t>Disinfecting agents</a:t>
            </a:r>
          </a:p>
        </p:txBody>
      </p:sp>
      <p:cxnSp>
        <p:nvCxnSpPr>
          <p:cNvPr id="419" name="Straight Arrow Connector 418"/>
          <p:cNvCxnSpPr>
            <a:stCxn id="413" idx="2"/>
          </p:cNvCxnSpPr>
          <p:nvPr/>
        </p:nvCxnSpPr>
        <p:spPr>
          <a:xfrm>
            <a:off x="2012473" y="2546291"/>
            <a:ext cx="2010759" cy="64797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6490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 grpId="0"/>
      <p:bldP spid="4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Arc 716"/>
          <p:cNvSpPr/>
          <p:nvPr/>
        </p:nvSpPr>
        <p:spPr>
          <a:xfrm rot="20354945">
            <a:off x="5981836" y="4707493"/>
            <a:ext cx="1895753" cy="525916"/>
          </a:xfrm>
          <a:prstGeom prst="arc">
            <a:avLst>
              <a:gd name="adj1" fmla="val 15896615"/>
              <a:gd name="adj2" fmla="val 0"/>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7" name="Arc 706"/>
          <p:cNvSpPr/>
          <p:nvPr/>
        </p:nvSpPr>
        <p:spPr>
          <a:xfrm rot="19303390">
            <a:off x="7131987" y="4792563"/>
            <a:ext cx="760464" cy="127000"/>
          </a:xfrm>
          <a:prstGeom prst="arc">
            <a:avLst>
              <a:gd name="adj1" fmla="val 16468508"/>
              <a:gd name="adj2" fmla="val 0"/>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2" name="U-Turn Arrow 451"/>
          <p:cNvSpPr/>
          <p:nvPr/>
        </p:nvSpPr>
        <p:spPr>
          <a:xfrm rot="16200000" flipV="1">
            <a:off x="6883108" y="3025842"/>
            <a:ext cx="2510872" cy="927100"/>
          </a:xfrm>
          <a:prstGeom prst="uturnArrow">
            <a:avLst>
              <a:gd name="adj1" fmla="val 23463"/>
              <a:gd name="adj2" fmla="val 12759"/>
              <a:gd name="adj3" fmla="val 1043"/>
              <a:gd name="adj4" fmla="val 35415"/>
              <a:gd name="adj5" fmla="val 68150"/>
            </a:avLst>
          </a:prstGeom>
          <a:solidFill>
            <a:srgbClr val="A6A6A6"/>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40" name="Trapezoid 439"/>
          <p:cNvSpPr/>
          <p:nvPr/>
        </p:nvSpPr>
        <p:spPr>
          <a:xfrm flipV="1">
            <a:off x="7344307" y="2976922"/>
            <a:ext cx="645822" cy="288179"/>
          </a:xfrm>
          <a:prstGeom prst="trapezoid">
            <a:avLst>
              <a:gd name="adj" fmla="val 25000"/>
            </a:avLst>
          </a:prstGeom>
          <a:solidFill>
            <a:srgbClr val="4A452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9" name="Trapezoid 438"/>
          <p:cNvSpPr/>
          <p:nvPr/>
        </p:nvSpPr>
        <p:spPr>
          <a:xfrm flipV="1">
            <a:off x="6361997" y="2976922"/>
            <a:ext cx="645822" cy="288179"/>
          </a:xfrm>
          <a:prstGeom prst="trapezoid">
            <a:avLst>
              <a:gd name="adj" fmla="val 25000"/>
            </a:avLst>
          </a:prstGeom>
          <a:solidFill>
            <a:srgbClr val="4A452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ound Same Side Corner Rectangle 34"/>
          <p:cNvSpPr/>
          <p:nvPr/>
        </p:nvSpPr>
        <p:spPr>
          <a:xfrm>
            <a:off x="4416678" y="2338352"/>
            <a:ext cx="1559381" cy="661526"/>
          </a:xfrm>
          <a:prstGeom prst="round2SameRect">
            <a:avLst/>
          </a:prstGeom>
          <a:solidFill>
            <a:srgbClr val="6CE6FF">
              <a:alpha val="41000"/>
            </a:srgb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Left-Right Arrow 2"/>
          <p:cNvSpPr/>
          <p:nvPr/>
        </p:nvSpPr>
        <p:spPr>
          <a:xfrm>
            <a:off x="2969150" y="2706105"/>
            <a:ext cx="544687" cy="45719"/>
          </a:xfrm>
          <a:prstGeom prst="leftRightArrow">
            <a:avLst>
              <a:gd name="adj1" fmla="val 100000"/>
              <a:gd name="adj2" fmla="val 17831"/>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a:off x="2450306" y="2338352"/>
            <a:ext cx="1525595" cy="668885"/>
          </a:xfrm>
          <a:prstGeom prst="round2SameRect">
            <a:avLst/>
          </a:prstGeom>
          <a:solidFill>
            <a:srgbClr val="6CE6FF">
              <a:alpha val="40000"/>
            </a:srgb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0" name="Rectangle 729"/>
          <p:cNvSpPr/>
          <p:nvPr/>
        </p:nvSpPr>
        <p:spPr>
          <a:xfrm>
            <a:off x="2355833" y="4958258"/>
            <a:ext cx="1070285" cy="21444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4" name="Cube 743"/>
          <p:cNvSpPr/>
          <p:nvPr/>
        </p:nvSpPr>
        <p:spPr>
          <a:xfrm>
            <a:off x="686881" y="4551668"/>
            <a:ext cx="1713402" cy="1202018"/>
          </a:xfrm>
          <a:prstGeom prst="cube">
            <a:avLst>
              <a:gd name="adj" fmla="val 11145"/>
            </a:avLst>
          </a:prstGeom>
          <a:solidFill>
            <a:srgbClr val="F6FFA5"/>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6" name="Isosceles Triangle 745"/>
          <p:cNvSpPr/>
          <p:nvPr/>
        </p:nvSpPr>
        <p:spPr>
          <a:xfrm>
            <a:off x="642430" y="4269210"/>
            <a:ext cx="1580793" cy="429211"/>
          </a:xfrm>
          <a:prstGeom prst="triangle">
            <a:avLst>
              <a:gd name="adj" fmla="val 53018"/>
            </a:avLst>
          </a:prstGeom>
          <a:solidFill>
            <a:srgbClr val="F6FFA5"/>
          </a:solidFill>
          <a:ln>
            <a:solidFill>
              <a:srgbClr val="F6FF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9" name="Pentagon 728"/>
          <p:cNvSpPr/>
          <p:nvPr/>
        </p:nvSpPr>
        <p:spPr>
          <a:xfrm rot="5400000">
            <a:off x="5250203" y="4881978"/>
            <a:ext cx="708007" cy="219456"/>
          </a:xfrm>
          <a:prstGeom prst="homePlat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048587" y="5338722"/>
            <a:ext cx="1070285" cy="21444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8" name="Pentagon 727"/>
          <p:cNvSpPr/>
          <p:nvPr/>
        </p:nvSpPr>
        <p:spPr>
          <a:xfrm rot="5400000">
            <a:off x="1694735" y="1781595"/>
            <a:ext cx="708007" cy="219456"/>
          </a:xfrm>
          <a:prstGeom prst="homePlat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7" name="Round Same Side Corner Rectangle 726"/>
          <p:cNvSpPr/>
          <p:nvPr/>
        </p:nvSpPr>
        <p:spPr>
          <a:xfrm>
            <a:off x="3444920" y="4741809"/>
            <a:ext cx="1603667" cy="802431"/>
          </a:xfrm>
          <a:prstGeom prst="round2SameRect">
            <a:avLst/>
          </a:prstGeom>
          <a:solidFill>
            <a:srgbClr val="6CE6FF">
              <a:alpha val="17000"/>
            </a:srgbClr>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20" name="Frame 719"/>
          <p:cNvSpPr/>
          <p:nvPr/>
        </p:nvSpPr>
        <p:spPr>
          <a:xfrm>
            <a:off x="3405853" y="4456352"/>
            <a:ext cx="1691640" cy="1143000"/>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2" name="Round Same Side Corner Rectangle 41"/>
          <p:cNvSpPr/>
          <p:nvPr/>
        </p:nvSpPr>
        <p:spPr>
          <a:xfrm>
            <a:off x="6098535" y="4844797"/>
            <a:ext cx="1643282" cy="707393"/>
          </a:xfrm>
          <a:prstGeom prst="round2SameRect">
            <a:avLst/>
          </a:prstGeom>
          <a:solidFill>
            <a:srgbClr val="6CE6FF">
              <a:alpha val="32000"/>
            </a:srgbClr>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5" name="Rectangle 444"/>
          <p:cNvSpPr/>
          <p:nvPr/>
        </p:nvSpPr>
        <p:spPr>
          <a:xfrm>
            <a:off x="6096041" y="4940284"/>
            <a:ext cx="1684804" cy="243134"/>
          </a:xfrm>
          <a:prstGeom prst="rect">
            <a:avLst/>
          </a:prstGeom>
          <a:pattFill prst="lgConfetti">
            <a:fgClr>
              <a:schemeClr val="bg2">
                <a:lumMod val="50000"/>
              </a:schemeClr>
            </a:fgClr>
            <a:bgClr>
              <a:schemeClr val="bg2">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1" name="Arc 710"/>
          <p:cNvSpPr/>
          <p:nvPr/>
        </p:nvSpPr>
        <p:spPr>
          <a:xfrm rot="20053800">
            <a:off x="6449581" y="4759954"/>
            <a:ext cx="1388556" cy="269260"/>
          </a:xfrm>
          <a:prstGeom prst="arc">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8" name="Arc 717"/>
          <p:cNvSpPr/>
          <p:nvPr/>
        </p:nvSpPr>
        <p:spPr>
          <a:xfrm rot="20878936">
            <a:off x="4747592" y="4780064"/>
            <a:ext cx="3062630" cy="270852"/>
          </a:xfrm>
          <a:prstGeom prst="arc">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9" name="Arc 708"/>
          <p:cNvSpPr/>
          <p:nvPr/>
        </p:nvSpPr>
        <p:spPr>
          <a:xfrm rot="19359091">
            <a:off x="7092574" y="4765058"/>
            <a:ext cx="760464" cy="232302"/>
          </a:xfrm>
          <a:prstGeom prst="arc">
            <a:avLst>
              <a:gd name="adj1" fmla="val 16314386"/>
              <a:gd name="adj2" fmla="val 0"/>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5" name="Arc 704"/>
          <p:cNvSpPr/>
          <p:nvPr/>
        </p:nvSpPr>
        <p:spPr>
          <a:xfrm rot="18990418">
            <a:off x="7070613" y="4789283"/>
            <a:ext cx="760464" cy="127000"/>
          </a:xfrm>
          <a:prstGeom prst="arc">
            <a:avLst/>
          </a:prstGeom>
          <a:solidFill>
            <a:srgbClr val="8CF2FF">
              <a:alpha val="29000"/>
            </a:srgbClr>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5962210" y="2248007"/>
            <a:ext cx="422496" cy="21444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2" name="Trapezoid 371"/>
          <p:cNvSpPr/>
          <p:nvPr/>
        </p:nvSpPr>
        <p:spPr>
          <a:xfrm flipV="1">
            <a:off x="6598843" y="3020532"/>
            <a:ext cx="1195480" cy="288179"/>
          </a:xfrm>
          <a:prstGeom prst="trapezoid">
            <a:avLst>
              <a:gd name="adj" fmla="val 25000"/>
            </a:avLst>
          </a:prstGeom>
          <a:solidFill>
            <a:srgbClr val="4A452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7" name="Oval 316"/>
          <p:cNvSpPr/>
          <p:nvPr/>
        </p:nvSpPr>
        <p:spPr>
          <a:xfrm flipH="1">
            <a:off x="5075191" y="2914372"/>
            <a:ext cx="59560" cy="5140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213105" y="2025398"/>
            <a:ext cx="55450" cy="710606"/>
          </a:xfrm>
          <a:prstGeom prst="rect">
            <a:avLst/>
          </a:prstGeom>
          <a:solidFill>
            <a:schemeClr val="bg1">
              <a:lumMod val="6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Quad Arrow 78"/>
          <p:cNvSpPr/>
          <p:nvPr/>
        </p:nvSpPr>
        <p:spPr>
          <a:xfrm rot="2536049">
            <a:off x="5348195" y="2534738"/>
            <a:ext cx="340070" cy="347472"/>
          </a:xfrm>
          <a:prstGeom prst="quadArrow">
            <a:avLst>
              <a:gd name="adj1" fmla="val 15474"/>
              <a:gd name="adj2" fmla="val 3469"/>
              <a:gd name="adj3" fmla="val 3322"/>
            </a:avLst>
          </a:prstGeom>
          <a:solidFill>
            <a:srgbClr val="A6A6A6"/>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Quad Arrow 72"/>
          <p:cNvSpPr/>
          <p:nvPr/>
        </p:nvSpPr>
        <p:spPr>
          <a:xfrm rot="2536049">
            <a:off x="4694144" y="2534738"/>
            <a:ext cx="340070" cy="347472"/>
          </a:xfrm>
          <a:prstGeom prst="quadArrow">
            <a:avLst>
              <a:gd name="adj1" fmla="val 15474"/>
              <a:gd name="adj2" fmla="val 3469"/>
              <a:gd name="adj3" fmla="val 3322"/>
            </a:avLst>
          </a:prstGeom>
          <a:solidFill>
            <a:srgbClr val="A6A6A6"/>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4843743" y="2025398"/>
            <a:ext cx="45719" cy="710605"/>
          </a:xfrm>
          <a:prstGeom prst="rect">
            <a:avLst/>
          </a:prstGeom>
          <a:solidFill>
            <a:schemeClr val="bg1">
              <a:lumMod val="65000"/>
            </a:schemeClr>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5497794" y="2025398"/>
            <a:ext cx="45719" cy="710605"/>
          </a:xfrm>
          <a:prstGeom prst="rect">
            <a:avLst/>
          </a:prstGeom>
          <a:solidFill>
            <a:schemeClr val="bg1">
              <a:lumMod val="65000"/>
            </a:schemeClr>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Delay 4"/>
          <p:cNvSpPr/>
          <p:nvPr/>
        </p:nvSpPr>
        <p:spPr>
          <a:xfrm rot="5400000">
            <a:off x="340216" y="1976497"/>
            <a:ext cx="1431069" cy="1198892"/>
          </a:xfrm>
          <a:prstGeom prst="flowChartDelay">
            <a:avLst/>
          </a:prstGeom>
          <a:solidFill>
            <a:srgbClr val="4D9E9C">
              <a:alpha val="82000"/>
            </a:srgbClr>
          </a:solidFill>
          <a:ln>
            <a:noFill/>
          </a:ln>
          <a:effectLst>
            <a:outerShdw blurRad="50800" dist="38100" dir="54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655198" y="2248007"/>
            <a:ext cx="768350" cy="219456"/>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4042797" y="2248007"/>
            <a:ext cx="323850" cy="21444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730464" y="25374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052620" y="28507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276689" y="2698355"/>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flipH="1">
            <a:off x="2813013" y="28507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3369644" y="2828239"/>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flipH="1">
            <a:off x="3601258" y="26221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3707940" y="28507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flipH="1" flipV="1">
            <a:off x="3869481" y="262214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flipH="1">
            <a:off x="3906058" y="29269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3013034" y="282544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flipH="1">
            <a:off x="2945977" y="281264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3035264" y="28422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565382" y="26263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3382396" y="24655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887098" y="24579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3266843" y="2732885"/>
            <a:ext cx="9144" cy="9144"/>
          </a:xfrm>
          <a:prstGeom prst="ellipse">
            <a:avLst/>
          </a:prstGeom>
          <a:solidFill>
            <a:schemeClr val="bg2">
              <a:lumMod val="5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2717782" y="27787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flipH="1">
            <a:off x="3098377" y="296504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3534796" y="26179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3687196" y="27703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3839596" y="29227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3039498" y="26103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3191898" y="27627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3344298" y="29151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3419243" y="28852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flipH="1">
            <a:off x="3753658" y="27745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flipH="1">
            <a:off x="3906058" y="29269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2870182" y="29311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2574526" y="29151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flipV="1">
            <a:off x="2687894" y="25798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2773833" y="25333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2926233" y="26857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flipV="1">
            <a:off x="2840294" y="27322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flipV="1">
            <a:off x="2840293" y="25889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flipV="1">
            <a:off x="2992693" y="27413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2651320" y="253412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2803720" y="268652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2565381" y="26263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2803719" y="254326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2717780" y="2635519"/>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Oval 145"/>
          <p:cNvSpPr/>
          <p:nvPr/>
        </p:nvSpPr>
        <p:spPr>
          <a:xfrm flipV="1">
            <a:off x="3558289" y="249531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Oval 146"/>
          <p:cNvSpPr/>
          <p:nvPr/>
        </p:nvSpPr>
        <p:spPr>
          <a:xfrm>
            <a:off x="3644228" y="244878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3796628" y="260118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p:cNvSpPr/>
          <p:nvPr/>
        </p:nvSpPr>
        <p:spPr>
          <a:xfrm flipV="1">
            <a:off x="3710689" y="264771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flipV="1">
            <a:off x="3710688" y="250446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p:cNvSpPr/>
          <p:nvPr/>
        </p:nvSpPr>
        <p:spPr>
          <a:xfrm flipV="1">
            <a:off x="3863088" y="265686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p:cNvSpPr/>
          <p:nvPr/>
        </p:nvSpPr>
        <p:spPr>
          <a:xfrm>
            <a:off x="3521715" y="244959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p:cNvSpPr/>
          <p:nvPr/>
        </p:nvSpPr>
        <p:spPr>
          <a:xfrm>
            <a:off x="3674115" y="260199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p:cNvSpPr/>
          <p:nvPr/>
        </p:nvSpPr>
        <p:spPr>
          <a:xfrm>
            <a:off x="3435776" y="254185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p:cNvSpPr/>
          <p:nvPr/>
        </p:nvSpPr>
        <p:spPr>
          <a:xfrm>
            <a:off x="3674114" y="24587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p:cNvSpPr/>
          <p:nvPr/>
        </p:nvSpPr>
        <p:spPr>
          <a:xfrm>
            <a:off x="3588175" y="255099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p:cNvSpPr/>
          <p:nvPr/>
        </p:nvSpPr>
        <p:spPr>
          <a:xfrm flipV="1">
            <a:off x="3588174" y="275198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p:cNvSpPr/>
          <p:nvPr/>
        </p:nvSpPr>
        <p:spPr>
          <a:xfrm>
            <a:off x="3674113" y="270545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p:cNvSpPr/>
          <p:nvPr/>
        </p:nvSpPr>
        <p:spPr>
          <a:xfrm>
            <a:off x="3826513" y="285785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p:cNvSpPr/>
          <p:nvPr/>
        </p:nvSpPr>
        <p:spPr>
          <a:xfrm flipV="1">
            <a:off x="3740574" y="290438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p:cNvSpPr/>
          <p:nvPr/>
        </p:nvSpPr>
        <p:spPr>
          <a:xfrm flipV="1">
            <a:off x="3740573" y="276113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p:cNvSpPr/>
          <p:nvPr/>
        </p:nvSpPr>
        <p:spPr>
          <a:xfrm flipV="1">
            <a:off x="3892973" y="291353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p:cNvSpPr/>
          <p:nvPr/>
        </p:nvSpPr>
        <p:spPr>
          <a:xfrm>
            <a:off x="3551600" y="270626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p:cNvSpPr/>
          <p:nvPr/>
        </p:nvSpPr>
        <p:spPr>
          <a:xfrm>
            <a:off x="3704000" y="285866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p:cNvSpPr/>
          <p:nvPr/>
        </p:nvSpPr>
        <p:spPr>
          <a:xfrm>
            <a:off x="3465661" y="279852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p:cNvSpPr/>
          <p:nvPr/>
        </p:nvSpPr>
        <p:spPr>
          <a:xfrm>
            <a:off x="3703999" y="27154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p:cNvSpPr/>
          <p:nvPr/>
        </p:nvSpPr>
        <p:spPr>
          <a:xfrm>
            <a:off x="3618060" y="280766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p:cNvSpPr/>
          <p:nvPr/>
        </p:nvSpPr>
        <p:spPr>
          <a:xfrm flipH="1" flipV="1">
            <a:off x="2703663" y="271456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flipH="1">
            <a:off x="2789602" y="266803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p:cNvSpPr/>
          <p:nvPr/>
        </p:nvSpPr>
        <p:spPr>
          <a:xfrm flipH="1">
            <a:off x="2942002" y="282043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p:cNvSpPr/>
          <p:nvPr/>
        </p:nvSpPr>
        <p:spPr>
          <a:xfrm flipH="1" flipV="1">
            <a:off x="2856063" y="286696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flipH="1" flipV="1">
            <a:off x="2856062" y="272371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p:cNvSpPr/>
          <p:nvPr/>
        </p:nvSpPr>
        <p:spPr>
          <a:xfrm flipH="1" flipV="1">
            <a:off x="3008462" y="287611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flipH="1">
            <a:off x="2667089" y="266884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Oval 174"/>
          <p:cNvSpPr/>
          <p:nvPr/>
        </p:nvSpPr>
        <p:spPr>
          <a:xfrm flipH="1">
            <a:off x="2819489" y="282124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p:cNvSpPr/>
          <p:nvPr/>
        </p:nvSpPr>
        <p:spPr>
          <a:xfrm flipH="1">
            <a:off x="2581150" y="276110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Oval 176"/>
          <p:cNvSpPr/>
          <p:nvPr/>
        </p:nvSpPr>
        <p:spPr>
          <a:xfrm flipH="1">
            <a:off x="2819488" y="267799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Oval 177"/>
          <p:cNvSpPr/>
          <p:nvPr/>
        </p:nvSpPr>
        <p:spPr>
          <a:xfrm flipH="1">
            <a:off x="2733549" y="277024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Oval 178"/>
          <p:cNvSpPr/>
          <p:nvPr/>
        </p:nvSpPr>
        <p:spPr>
          <a:xfrm flipV="1">
            <a:off x="2900221" y="24826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p:cNvSpPr/>
          <p:nvPr/>
        </p:nvSpPr>
        <p:spPr>
          <a:xfrm>
            <a:off x="2986160" y="243607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Oval 180"/>
          <p:cNvSpPr/>
          <p:nvPr/>
        </p:nvSpPr>
        <p:spPr>
          <a:xfrm>
            <a:off x="3138560" y="258847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Oval 181"/>
          <p:cNvSpPr/>
          <p:nvPr/>
        </p:nvSpPr>
        <p:spPr>
          <a:xfrm flipV="1">
            <a:off x="3052621" y="26350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p:cNvSpPr/>
          <p:nvPr/>
        </p:nvSpPr>
        <p:spPr>
          <a:xfrm flipV="1">
            <a:off x="3052620" y="249175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Oval 184"/>
          <p:cNvSpPr/>
          <p:nvPr/>
        </p:nvSpPr>
        <p:spPr>
          <a:xfrm>
            <a:off x="3138844" y="268889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Oval 185"/>
          <p:cNvSpPr/>
          <p:nvPr/>
        </p:nvSpPr>
        <p:spPr>
          <a:xfrm>
            <a:off x="3016047" y="258929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Oval 186"/>
          <p:cNvSpPr/>
          <p:nvPr/>
        </p:nvSpPr>
        <p:spPr>
          <a:xfrm>
            <a:off x="3146643" y="251709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Oval 187"/>
          <p:cNvSpPr/>
          <p:nvPr/>
        </p:nvSpPr>
        <p:spPr>
          <a:xfrm>
            <a:off x="3016046" y="244603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Oval 188"/>
          <p:cNvSpPr/>
          <p:nvPr/>
        </p:nvSpPr>
        <p:spPr>
          <a:xfrm>
            <a:off x="2930107" y="253829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Oval 189"/>
          <p:cNvSpPr/>
          <p:nvPr/>
        </p:nvSpPr>
        <p:spPr>
          <a:xfrm flipV="1">
            <a:off x="3213104" y="28042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Oval 190"/>
          <p:cNvSpPr/>
          <p:nvPr/>
        </p:nvSpPr>
        <p:spPr>
          <a:xfrm>
            <a:off x="3299043" y="27576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Oval 191"/>
          <p:cNvSpPr/>
          <p:nvPr/>
        </p:nvSpPr>
        <p:spPr>
          <a:xfrm>
            <a:off x="3451443" y="29100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Oval 192"/>
          <p:cNvSpPr/>
          <p:nvPr/>
        </p:nvSpPr>
        <p:spPr>
          <a:xfrm flipV="1">
            <a:off x="3365504" y="29566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Oval 193"/>
          <p:cNvSpPr/>
          <p:nvPr/>
        </p:nvSpPr>
        <p:spPr>
          <a:xfrm flipV="1">
            <a:off x="3365503" y="281335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Oval 194"/>
          <p:cNvSpPr/>
          <p:nvPr/>
        </p:nvSpPr>
        <p:spPr>
          <a:xfrm flipV="1">
            <a:off x="3439410" y="281782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Oval 195"/>
          <p:cNvSpPr/>
          <p:nvPr/>
        </p:nvSpPr>
        <p:spPr>
          <a:xfrm>
            <a:off x="3176530" y="275848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Oval 196"/>
          <p:cNvSpPr/>
          <p:nvPr/>
        </p:nvSpPr>
        <p:spPr>
          <a:xfrm>
            <a:off x="3328930" y="291088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p:cNvSpPr/>
          <p:nvPr/>
        </p:nvSpPr>
        <p:spPr>
          <a:xfrm>
            <a:off x="3090591" y="28507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p:cNvSpPr/>
          <p:nvPr/>
        </p:nvSpPr>
        <p:spPr>
          <a:xfrm>
            <a:off x="3328929" y="276763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p:cNvSpPr/>
          <p:nvPr/>
        </p:nvSpPr>
        <p:spPr>
          <a:xfrm>
            <a:off x="3242990" y="28598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p:cNvSpPr/>
          <p:nvPr/>
        </p:nvSpPr>
        <p:spPr>
          <a:xfrm>
            <a:off x="3170135" y="290235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p:cNvSpPr/>
          <p:nvPr/>
        </p:nvSpPr>
        <p:spPr>
          <a:xfrm>
            <a:off x="3266785" y="294481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p:cNvSpPr/>
          <p:nvPr/>
        </p:nvSpPr>
        <p:spPr>
          <a:xfrm>
            <a:off x="3606422" y="24782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p:cNvSpPr/>
          <p:nvPr/>
        </p:nvSpPr>
        <p:spPr>
          <a:xfrm>
            <a:off x="3713526" y="24965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p:cNvSpPr/>
          <p:nvPr/>
        </p:nvSpPr>
        <p:spPr>
          <a:xfrm>
            <a:off x="3649391" y="255590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Oval 205"/>
          <p:cNvSpPr/>
          <p:nvPr/>
        </p:nvSpPr>
        <p:spPr>
          <a:xfrm>
            <a:off x="3724995" y="258557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Oval 207"/>
          <p:cNvSpPr/>
          <p:nvPr/>
        </p:nvSpPr>
        <p:spPr>
          <a:xfrm>
            <a:off x="3758822" y="26306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p:cNvSpPr/>
          <p:nvPr/>
        </p:nvSpPr>
        <p:spPr>
          <a:xfrm>
            <a:off x="3792688" y="25304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Oval 209"/>
          <p:cNvSpPr/>
          <p:nvPr/>
        </p:nvSpPr>
        <p:spPr>
          <a:xfrm>
            <a:off x="3848740" y="261372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Oval 211"/>
          <p:cNvSpPr/>
          <p:nvPr/>
        </p:nvSpPr>
        <p:spPr>
          <a:xfrm>
            <a:off x="3657473" y="26306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p:cNvSpPr/>
          <p:nvPr/>
        </p:nvSpPr>
        <p:spPr>
          <a:xfrm>
            <a:off x="3332738" y="249531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Oval 216"/>
          <p:cNvSpPr/>
          <p:nvPr/>
        </p:nvSpPr>
        <p:spPr>
          <a:xfrm>
            <a:off x="3758822" y="26306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p:cNvSpPr/>
          <p:nvPr/>
        </p:nvSpPr>
        <p:spPr>
          <a:xfrm>
            <a:off x="3379724" y="24542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Oval 218"/>
          <p:cNvSpPr/>
          <p:nvPr/>
        </p:nvSpPr>
        <p:spPr>
          <a:xfrm>
            <a:off x="3315589" y="251360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p:cNvSpPr/>
          <p:nvPr/>
        </p:nvSpPr>
        <p:spPr>
          <a:xfrm>
            <a:off x="3391193" y="254327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p:cNvSpPr/>
          <p:nvPr/>
        </p:nvSpPr>
        <p:spPr>
          <a:xfrm>
            <a:off x="3425020" y="25883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Oval 221"/>
          <p:cNvSpPr/>
          <p:nvPr/>
        </p:nvSpPr>
        <p:spPr>
          <a:xfrm>
            <a:off x="3458886" y="24881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Oval 222"/>
          <p:cNvSpPr/>
          <p:nvPr/>
        </p:nvSpPr>
        <p:spPr>
          <a:xfrm>
            <a:off x="3514938" y="257142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Oval 223"/>
          <p:cNvSpPr/>
          <p:nvPr/>
        </p:nvSpPr>
        <p:spPr>
          <a:xfrm>
            <a:off x="3323671" y="25883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Oval 224"/>
          <p:cNvSpPr/>
          <p:nvPr/>
        </p:nvSpPr>
        <p:spPr>
          <a:xfrm>
            <a:off x="3485138" y="264771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p:cNvSpPr/>
          <p:nvPr/>
        </p:nvSpPr>
        <p:spPr>
          <a:xfrm>
            <a:off x="2614183" y="26900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Oval 226"/>
          <p:cNvSpPr/>
          <p:nvPr/>
        </p:nvSpPr>
        <p:spPr>
          <a:xfrm>
            <a:off x="2721287" y="270830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8" name="Oval 227"/>
          <p:cNvSpPr/>
          <p:nvPr/>
        </p:nvSpPr>
        <p:spPr>
          <a:xfrm>
            <a:off x="2657152" y="276763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Oval 228"/>
          <p:cNvSpPr/>
          <p:nvPr/>
        </p:nvSpPr>
        <p:spPr>
          <a:xfrm>
            <a:off x="2732756" y="279729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Oval 229"/>
          <p:cNvSpPr/>
          <p:nvPr/>
        </p:nvSpPr>
        <p:spPr>
          <a:xfrm>
            <a:off x="2766583" y="28424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Oval 230"/>
          <p:cNvSpPr/>
          <p:nvPr/>
        </p:nvSpPr>
        <p:spPr>
          <a:xfrm>
            <a:off x="2800449" y="274220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Oval 231"/>
          <p:cNvSpPr/>
          <p:nvPr/>
        </p:nvSpPr>
        <p:spPr>
          <a:xfrm>
            <a:off x="2856501" y="282544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Oval 232"/>
          <p:cNvSpPr/>
          <p:nvPr/>
        </p:nvSpPr>
        <p:spPr>
          <a:xfrm>
            <a:off x="2665234" y="28424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Oval 233"/>
          <p:cNvSpPr/>
          <p:nvPr/>
        </p:nvSpPr>
        <p:spPr>
          <a:xfrm>
            <a:off x="2826701" y="290174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Oval 234"/>
          <p:cNvSpPr/>
          <p:nvPr/>
        </p:nvSpPr>
        <p:spPr>
          <a:xfrm>
            <a:off x="2598299" y="281210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Oval 235"/>
          <p:cNvSpPr/>
          <p:nvPr/>
        </p:nvSpPr>
        <p:spPr>
          <a:xfrm>
            <a:off x="2581150" y="283039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Oval 236"/>
          <p:cNvSpPr/>
          <p:nvPr/>
        </p:nvSpPr>
        <p:spPr>
          <a:xfrm>
            <a:off x="2656754" y="286005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Oval 237"/>
          <p:cNvSpPr/>
          <p:nvPr/>
        </p:nvSpPr>
        <p:spPr>
          <a:xfrm>
            <a:off x="2690581" y="290517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Oval 238"/>
          <p:cNvSpPr/>
          <p:nvPr/>
        </p:nvSpPr>
        <p:spPr>
          <a:xfrm>
            <a:off x="2724447" y="280496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2589232" y="290517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Oval 240"/>
          <p:cNvSpPr/>
          <p:nvPr/>
        </p:nvSpPr>
        <p:spPr>
          <a:xfrm>
            <a:off x="2750699" y="296450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a:off x="3704177" y="26518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Oval 242"/>
          <p:cNvSpPr/>
          <p:nvPr/>
        </p:nvSpPr>
        <p:spPr>
          <a:xfrm>
            <a:off x="3751163" y="261076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Oval 243"/>
          <p:cNvSpPr/>
          <p:nvPr/>
        </p:nvSpPr>
        <p:spPr>
          <a:xfrm>
            <a:off x="3687028" y="267009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Oval 244"/>
          <p:cNvSpPr/>
          <p:nvPr/>
        </p:nvSpPr>
        <p:spPr>
          <a:xfrm>
            <a:off x="3762632" y="269976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Oval 245"/>
          <p:cNvSpPr/>
          <p:nvPr/>
        </p:nvSpPr>
        <p:spPr>
          <a:xfrm>
            <a:off x="3796459" y="27448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Oval 246"/>
          <p:cNvSpPr/>
          <p:nvPr/>
        </p:nvSpPr>
        <p:spPr>
          <a:xfrm>
            <a:off x="3830325" y="264466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Oval 247"/>
          <p:cNvSpPr/>
          <p:nvPr/>
        </p:nvSpPr>
        <p:spPr>
          <a:xfrm>
            <a:off x="3886377" y="272791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3695110" y="27448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Oval 249"/>
          <p:cNvSpPr/>
          <p:nvPr/>
        </p:nvSpPr>
        <p:spPr>
          <a:xfrm>
            <a:off x="3856577" y="28042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a:off x="3151215" y="282957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p:cNvSpPr/>
          <p:nvPr/>
        </p:nvSpPr>
        <p:spPr>
          <a:xfrm>
            <a:off x="3555663" y="277179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3491528" y="283112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p:cNvSpPr/>
          <p:nvPr/>
        </p:nvSpPr>
        <p:spPr>
          <a:xfrm>
            <a:off x="3567132" y="286079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3600959" y="290590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3634825" y="280569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p:cNvSpPr/>
          <p:nvPr/>
        </p:nvSpPr>
        <p:spPr>
          <a:xfrm>
            <a:off x="3102949" y="283401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3499610" y="290590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3631443" y="291437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p:cNvSpPr/>
          <p:nvPr/>
        </p:nvSpPr>
        <p:spPr>
          <a:xfrm>
            <a:off x="4843743" y="2806436"/>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Oval 279"/>
          <p:cNvSpPr/>
          <p:nvPr/>
        </p:nvSpPr>
        <p:spPr>
          <a:xfrm>
            <a:off x="5149982" y="2544674"/>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Oval 281"/>
          <p:cNvSpPr/>
          <p:nvPr/>
        </p:nvSpPr>
        <p:spPr>
          <a:xfrm>
            <a:off x="5152902" y="2832811"/>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p:cNvSpPr/>
          <p:nvPr/>
        </p:nvSpPr>
        <p:spPr>
          <a:xfrm>
            <a:off x="5760954" y="2864561"/>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p:cNvSpPr/>
          <p:nvPr/>
        </p:nvSpPr>
        <p:spPr>
          <a:xfrm>
            <a:off x="5338110" y="2500900"/>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p:cNvSpPr/>
          <p:nvPr/>
        </p:nvSpPr>
        <p:spPr>
          <a:xfrm flipH="1">
            <a:off x="5701352" y="2481601"/>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p:cNvSpPr/>
          <p:nvPr/>
        </p:nvSpPr>
        <p:spPr>
          <a:xfrm>
            <a:off x="4889462" y="2907622"/>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Oval 298"/>
          <p:cNvSpPr/>
          <p:nvPr/>
        </p:nvSpPr>
        <p:spPr>
          <a:xfrm>
            <a:off x="5315250" y="2863625"/>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2" name="Oval 301"/>
          <p:cNvSpPr/>
          <p:nvPr/>
        </p:nvSpPr>
        <p:spPr>
          <a:xfrm>
            <a:off x="4989027" y="2465542"/>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Oval 302"/>
          <p:cNvSpPr/>
          <p:nvPr/>
        </p:nvSpPr>
        <p:spPr>
          <a:xfrm>
            <a:off x="5701352" y="2654772"/>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5" name="Oval 304"/>
          <p:cNvSpPr/>
          <p:nvPr/>
        </p:nvSpPr>
        <p:spPr>
          <a:xfrm>
            <a:off x="5797654" y="2569378"/>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7" name="Oval 306"/>
          <p:cNvSpPr/>
          <p:nvPr/>
        </p:nvSpPr>
        <p:spPr>
          <a:xfrm>
            <a:off x="5544647" y="2895191"/>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8" name="Oval 307"/>
          <p:cNvSpPr/>
          <p:nvPr/>
        </p:nvSpPr>
        <p:spPr>
          <a:xfrm>
            <a:off x="4549247" y="2845896"/>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0" name="Oval 309"/>
          <p:cNvSpPr/>
          <p:nvPr/>
        </p:nvSpPr>
        <p:spPr>
          <a:xfrm>
            <a:off x="4544312" y="2651497"/>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1" name="Oval 310"/>
          <p:cNvSpPr/>
          <p:nvPr/>
        </p:nvSpPr>
        <p:spPr>
          <a:xfrm>
            <a:off x="4605971" y="2467269"/>
            <a:ext cx="59560" cy="57727"/>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Oval 311"/>
          <p:cNvSpPr/>
          <p:nvPr/>
        </p:nvSpPr>
        <p:spPr>
          <a:xfrm>
            <a:off x="4666089" y="2541851"/>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Oval 312"/>
          <p:cNvSpPr/>
          <p:nvPr/>
        </p:nvSpPr>
        <p:spPr>
          <a:xfrm>
            <a:off x="4607812" y="2697170"/>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4" name="Oval 313"/>
          <p:cNvSpPr/>
          <p:nvPr/>
        </p:nvSpPr>
        <p:spPr>
          <a:xfrm>
            <a:off x="4695869" y="2904387"/>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Oval 314"/>
          <p:cNvSpPr/>
          <p:nvPr/>
        </p:nvSpPr>
        <p:spPr>
          <a:xfrm>
            <a:off x="5048587" y="2658886"/>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Frame 39"/>
          <p:cNvSpPr/>
          <p:nvPr/>
        </p:nvSpPr>
        <p:spPr>
          <a:xfrm>
            <a:off x="4344693" y="1953517"/>
            <a:ext cx="1673352" cy="1107739"/>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8" name="Oval 317"/>
          <p:cNvSpPr/>
          <p:nvPr/>
        </p:nvSpPr>
        <p:spPr>
          <a:xfrm flipH="1">
            <a:off x="3614342" y="28080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9" name="Oval 318"/>
          <p:cNvSpPr/>
          <p:nvPr/>
        </p:nvSpPr>
        <p:spPr>
          <a:xfrm flipH="1" flipV="1">
            <a:off x="3680802" y="286375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Oval 319"/>
          <p:cNvSpPr/>
          <p:nvPr/>
        </p:nvSpPr>
        <p:spPr>
          <a:xfrm flipH="1">
            <a:off x="3542709" y="279246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Oval 320"/>
          <p:cNvSpPr/>
          <p:nvPr/>
        </p:nvSpPr>
        <p:spPr>
          <a:xfrm flipH="1">
            <a:off x="3576536" y="283757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2" name="Oval 321"/>
          <p:cNvSpPr/>
          <p:nvPr/>
        </p:nvSpPr>
        <p:spPr>
          <a:xfrm flipH="1">
            <a:off x="3610402" y="273736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Oval 322"/>
          <p:cNvSpPr/>
          <p:nvPr/>
        </p:nvSpPr>
        <p:spPr>
          <a:xfrm flipH="1">
            <a:off x="3666454" y="28206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Oval 323"/>
          <p:cNvSpPr/>
          <p:nvPr/>
        </p:nvSpPr>
        <p:spPr>
          <a:xfrm flipH="1">
            <a:off x="3576536" y="283757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Oval 324"/>
          <p:cNvSpPr/>
          <p:nvPr/>
        </p:nvSpPr>
        <p:spPr>
          <a:xfrm flipH="1">
            <a:off x="3568877" y="281765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6" name="Oval 325"/>
          <p:cNvSpPr/>
          <p:nvPr/>
        </p:nvSpPr>
        <p:spPr>
          <a:xfrm flipH="1">
            <a:off x="3580346" y="290665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7" name="Oval 326"/>
          <p:cNvSpPr/>
          <p:nvPr/>
        </p:nvSpPr>
        <p:spPr>
          <a:xfrm flipH="1">
            <a:off x="3614173" y="295176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Oval 327"/>
          <p:cNvSpPr/>
          <p:nvPr/>
        </p:nvSpPr>
        <p:spPr>
          <a:xfrm flipH="1">
            <a:off x="3648039" y="285155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Frame 33"/>
          <p:cNvSpPr/>
          <p:nvPr/>
        </p:nvSpPr>
        <p:spPr>
          <a:xfrm>
            <a:off x="2372748" y="1953517"/>
            <a:ext cx="1670050" cy="1107739"/>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33" name="Oval 332"/>
          <p:cNvSpPr/>
          <p:nvPr/>
        </p:nvSpPr>
        <p:spPr>
          <a:xfrm>
            <a:off x="6838067" y="2881448"/>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4" name="Oval 333"/>
          <p:cNvSpPr/>
          <p:nvPr/>
        </p:nvSpPr>
        <p:spPr>
          <a:xfrm>
            <a:off x="6687814" y="2522749"/>
            <a:ext cx="91440" cy="91440"/>
          </a:xfrm>
          <a:prstGeom prst="ellipse">
            <a:avLst/>
          </a:prstGeom>
          <a:solidFill>
            <a:srgbClr val="4A452A"/>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Oval 334"/>
          <p:cNvSpPr/>
          <p:nvPr/>
        </p:nvSpPr>
        <p:spPr>
          <a:xfrm>
            <a:off x="6727659" y="2907926"/>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Oval 335"/>
          <p:cNvSpPr/>
          <p:nvPr/>
        </p:nvSpPr>
        <p:spPr>
          <a:xfrm>
            <a:off x="7566105" y="292846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Oval 336"/>
          <p:cNvSpPr/>
          <p:nvPr/>
        </p:nvSpPr>
        <p:spPr>
          <a:xfrm>
            <a:off x="7501037" y="2920056"/>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6969754" y="2653807"/>
            <a:ext cx="91440" cy="91440"/>
          </a:xfrm>
          <a:prstGeom prst="ellipse">
            <a:avLst/>
          </a:prstGeom>
          <a:solidFill>
            <a:srgbClr val="4A452A"/>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p:cNvSpPr/>
          <p:nvPr/>
        </p:nvSpPr>
        <p:spPr>
          <a:xfrm>
            <a:off x="7295513" y="2928467"/>
            <a:ext cx="91440" cy="91440"/>
          </a:xfrm>
          <a:prstGeom prst="ellipse">
            <a:avLst/>
          </a:prstGeom>
          <a:solidFill>
            <a:srgbClr val="4A452A"/>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Oval 339"/>
          <p:cNvSpPr/>
          <p:nvPr/>
        </p:nvSpPr>
        <p:spPr>
          <a:xfrm>
            <a:off x="6779254" y="229104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Oval 340"/>
          <p:cNvSpPr/>
          <p:nvPr/>
        </p:nvSpPr>
        <p:spPr>
          <a:xfrm>
            <a:off x="7151610" y="2360974"/>
            <a:ext cx="60960"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Oval 341"/>
          <p:cNvSpPr/>
          <p:nvPr/>
        </p:nvSpPr>
        <p:spPr>
          <a:xfrm>
            <a:off x="7076041" y="2946166"/>
            <a:ext cx="91440" cy="91440"/>
          </a:xfrm>
          <a:prstGeom prst="ellipse">
            <a:avLst/>
          </a:prstGeom>
          <a:solidFill>
            <a:srgbClr val="4A452A"/>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3" name="Oval 342"/>
          <p:cNvSpPr/>
          <p:nvPr/>
        </p:nvSpPr>
        <p:spPr>
          <a:xfrm>
            <a:off x="7453028" y="278458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Oval 343"/>
          <p:cNvSpPr/>
          <p:nvPr/>
        </p:nvSpPr>
        <p:spPr>
          <a:xfrm>
            <a:off x="6664094" y="2940319"/>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Oval 344"/>
          <p:cNvSpPr/>
          <p:nvPr/>
        </p:nvSpPr>
        <p:spPr>
          <a:xfrm>
            <a:off x="6992039" y="2885482"/>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Oval 345"/>
          <p:cNvSpPr/>
          <p:nvPr/>
        </p:nvSpPr>
        <p:spPr>
          <a:xfrm>
            <a:off x="7168228" y="251760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Oval 346"/>
          <p:cNvSpPr/>
          <p:nvPr/>
        </p:nvSpPr>
        <p:spPr>
          <a:xfrm>
            <a:off x="7371497" y="2878551"/>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Oval 347"/>
          <p:cNvSpPr/>
          <p:nvPr/>
        </p:nvSpPr>
        <p:spPr>
          <a:xfrm>
            <a:off x="6910911" y="2878551"/>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9" name="Oval 348"/>
          <p:cNvSpPr/>
          <p:nvPr/>
        </p:nvSpPr>
        <p:spPr>
          <a:xfrm>
            <a:off x="6552445" y="231525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p:cNvSpPr/>
          <p:nvPr/>
        </p:nvSpPr>
        <p:spPr>
          <a:xfrm>
            <a:off x="7546757" y="3072783"/>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Oval 350"/>
          <p:cNvSpPr/>
          <p:nvPr/>
        </p:nvSpPr>
        <p:spPr>
          <a:xfrm>
            <a:off x="7360818" y="291579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a:off x="6695434" y="2751343"/>
            <a:ext cx="91440" cy="95377"/>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a:off x="7683917" y="2899524"/>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a:off x="6929712" y="2344654"/>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Oval 354"/>
          <p:cNvSpPr/>
          <p:nvPr/>
        </p:nvSpPr>
        <p:spPr>
          <a:xfrm>
            <a:off x="7295513" y="269224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6" name="Oval 355"/>
          <p:cNvSpPr/>
          <p:nvPr/>
        </p:nvSpPr>
        <p:spPr>
          <a:xfrm>
            <a:off x="6569623" y="2788871"/>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Chord 357"/>
          <p:cNvSpPr/>
          <p:nvPr/>
        </p:nvSpPr>
        <p:spPr>
          <a:xfrm rot="5400000">
            <a:off x="660399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9" name="Chord 358"/>
          <p:cNvSpPr/>
          <p:nvPr/>
        </p:nvSpPr>
        <p:spPr>
          <a:xfrm rot="5400000">
            <a:off x="669543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Chord 359"/>
          <p:cNvSpPr/>
          <p:nvPr/>
        </p:nvSpPr>
        <p:spPr>
          <a:xfrm rot="5400000">
            <a:off x="678687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1" name="Chord 360"/>
          <p:cNvSpPr/>
          <p:nvPr/>
        </p:nvSpPr>
        <p:spPr>
          <a:xfrm rot="5400000">
            <a:off x="687831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2" name="Chord 361"/>
          <p:cNvSpPr/>
          <p:nvPr/>
        </p:nvSpPr>
        <p:spPr>
          <a:xfrm rot="5400000">
            <a:off x="696213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Chord 362"/>
          <p:cNvSpPr/>
          <p:nvPr/>
        </p:nvSpPr>
        <p:spPr>
          <a:xfrm rot="5400000">
            <a:off x="705357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4" name="Chord 363"/>
          <p:cNvSpPr/>
          <p:nvPr/>
        </p:nvSpPr>
        <p:spPr>
          <a:xfrm rot="5400000">
            <a:off x="714501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5" name="Chord 364"/>
          <p:cNvSpPr/>
          <p:nvPr/>
        </p:nvSpPr>
        <p:spPr>
          <a:xfrm rot="5400000">
            <a:off x="723645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Chord 365"/>
          <p:cNvSpPr/>
          <p:nvPr/>
        </p:nvSpPr>
        <p:spPr>
          <a:xfrm rot="5400000">
            <a:off x="732789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 name="Chord 368"/>
          <p:cNvSpPr/>
          <p:nvPr/>
        </p:nvSpPr>
        <p:spPr>
          <a:xfrm rot="5400000">
            <a:off x="741721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0" name="Chord 369"/>
          <p:cNvSpPr/>
          <p:nvPr/>
        </p:nvSpPr>
        <p:spPr>
          <a:xfrm rot="5400000">
            <a:off x="750865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Chord 370"/>
          <p:cNvSpPr/>
          <p:nvPr/>
        </p:nvSpPr>
        <p:spPr>
          <a:xfrm rot="5400000">
            <a:off x="760009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3" name="Chord 372"/>
          <p:cNvSpPr/>
          <p:nvPr/>
        </p:nvSpPr>
        <p:spPr>
          <a:xfrm rot="5400000">
            <a:off x="769153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5" name="Chord 374"/>
          <p:cNvSpPr/>
          <p:nvPr/>
        </p:nvSpPr>
        <p:spPr>
          <a:xfrm rot="5400000">
            <a:off x="664209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6" name="Chord 375"/>
          <p:cNvSpPr/>
          <p:nvPr/>
        </p:nvSpPr>
        <p:spPr>
          <a:xfrm rot="5400000">
            <a:off x="673353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Chord 376"/>
          <p:cNvSpPr/>
          <p:nvPr/>
        </p:nvSpPr>
        <p:spPr>
          <a:xfrm rot="5400000">
            <a:off x="682497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8" name="Chord 377"/>
          <p:cNvSpPr/>
          <p:nvPr/>
        </p:nvSpPr>
        <p:spPr>
          <a:xfrm rot="5400000">
            <a:off x="691641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9" name="Chord 378"/>
          <p:cNvSpPr/>
          <p:nvPr/>
        </p:nvSpPr>
        <p:spPr>
          <a:xfrm rot="5400000">
            <a:off x="700023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Chord 379"/>
          <p:cNvSpPr/>
          <p:nvPr/>
        </p:nvSpPr>
        <p:spPr>
          <a:xfrm rot="5400000">
            <a:off x="709167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1" name="Chord 380"/>
          <p:cNvSpPr/>
          <p:nvPr/>
        </p:nvSpPr>
        <p:spPr>
          <a:xfrm rot="5400000">
            <a:off x="718311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2" name="Chord 381"/>
          <p:cNvSpPr/>
          <p:nvPr/>
        </p:nvSpPr>
        <p:spPr>
          <a:xfrm rot="5400000">
            <a:off x="727455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Chord 382"/>
          <p:cNvSpPr/>
          <p:nvPr/>
        </p:nvSpPr>
        <p:spPr>
          <a:xfrm rot="5400000">
            <a:off x="736599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Chord 384"/>
          <p:cNvSpPr/>
          <p:nvPr/>
        </p:nvSpPr>
        <p:spPr>
          <a:xfrm rot="5400000">
            <a:off x="754675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Chord 385"/>
          <p:cNvSpPr/>
          <p:nvPr/>
        </p:nvSpPr>
        <p:spPr>
          <a:xfrm rot="5400000">
            <a:off x="763819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8" name="Oval 387"/>
          <p:cNvSpPr/>
          <p:nvPr/>
        </p:nvSpPr>
        <p:spPr>
          <a:xfrm flipH="1">
            <a:off x="7061194" y="2490974"/>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Oval 388"/>
          <p:cNvSpPr/>
          <p:nvPr/>
        </p:nvSpPr>
        <p:spPr>
          <a:xfrm flipH="1">
            <a:off x="6847834" y="2615097"/>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0" name="Oval 389"/>
          <p:cNvSpPr/>
          <p:nvPr/>
        </p:nvSpPr>
        <p:spPr>
          <a:xfrm flipH="1">
            <a:off x="7356257" y="2573347"/>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Oval 390"/>
          <p:cNvSpPr/>
          <p:nvPr/>
        </p:nvSpPr>
        <p:spPr>
          <a:xfrm flipH="1">
            <a:off x="7680857" y="2521563"/>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Oval 391"/>
          <p:cNvSpPr/>
          <p:nvPr/>
        </p:nvSpPr>
        <p:spPr>
          <a:xfrm flipH="1">
            <a:off x="7501037" y="2385527"/>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7" name="Oval 396"/>
          <p:cNvSpPr/>
          <p:nvPr/>
        </p:nvSpPr>
        <p:spPr>
          <a:xfrm>
            <a:off x="7606944" y="2746743"/>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4" name="Oval 453"/>
          <p:cNvSpPr/>
          <p:nvPr/>
        </p:nvSpPr>
        <p:spPr>
          <a:xfrm rot="2262136" flipH="1">
            <a:off x="6720871" y="5189904"/>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Oval 455"/>
          <p:cNvSpPr/>
          <p:nvPr/>
        </p:nvSpPr>
        <p:spPr>
          <a:xfrm rot="2262136" flipH="1">
            <a:off x="7522379" y="5230463"/>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1" name="Oval 460"/>
          <p:cNvSpPr/>
          <p:nvPr/>
        </p:nvSpPr>
        <p:spPr>
          <a:xfrm rot="2262136" flipH="1">
            <a:off x="6753039" y="5164726"/>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8" name="Oval 467"/>
          <p:cNvSpPr/>
          <p:nvPr/>
        </p:nvSpPr>
        <p:spPr>
          <a:xfrm rot="2262136" flipH="1">
            <a:off x="7093294" y="5222341"/>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9" name="Oval 468"/>
          <p:cNvSpPr/>
          <p:nvPr/>
        </p:nvSpPr>
        <p:spPr>
          <a:xfrm rot="2262136" flipH="1">
            <a:off x="6961161" y="5278928"/>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2" name="Oval 471"/>
          <p:cNvSpPr/>
          <p:nvPr/>
        </p:nvSpPr>
        <p:spPr>
          <a:xfrm rot="2262136" flipH="1">
            <a:off x="7407534" y="5261801"/>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3" name="Oval 472"/>
          <p:cNvSpPr/>
          <p:nvPr/>
        </p:nvSpPr>
        <p:spPr>
          <a:xfrm rot="2262136" flipH="1">
            <a:off x="7345007" y="528589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2" name="Oval 481"/>
          <p:cNvSpPr/>
          <p:nvPr/>
        </p:nvSpPr>
        <p:spPr>
          <a:xfrm rot="2262136" flipH="1">
            <a:off x="6236003" y="527535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4" name="Oval 483"/>
          <p:cNvSpPr/>
          <p:nvPr/>
        </p:nvSpPr>
        <p:spPr>
          <a:xfrm rot="2262136" flipH="1">
            <a:off x="6162148" y="525344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5" name="Oval 484"/>
          <p:cNvSpPr/>
          <p:nvPr/>
        </p:nvSpPr>
        <p:spPr>
          <a:xfrm rot="2262136" flipH="1">
            <a:off x="6313657" y="526625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6" name="Oval 485"/>
          <p:cNvSpPr/>
          <p:nvPr/>
        </p:nvSpPr>
        <p:spPr>
          <a:xfrm rot="2262136" flipH="1">
            <a:off x="6410221" y="5295676"/>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7" name="Oval 486"/>
          <p:cNvSpPr/>
          <p:nvPr/>
        </p:nvSpPr>
        <p:spPr>
          <a:xfrm rot="2262136" flipH="1">
            <a:off x="6788322" y="519511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9" name="Oval 488"/>
          <p:cNvSpPr/>
          <p:nvPr/>
        </p:nvSpPr>
        <p:spPr>
          <a:xfrm rot="2262136" flipH="1">
            <a:off x="6452816" y="5289125"/>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1" name="Oval 490"/>
          <p:cNvSpPr/>
          <p:nvPr/>
        </p:nvSpPr>
        <p:spPr>
          <a:xfrm rot="2262136" flipH="1">
            <a:off x="6567284" y="527643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2" name="Oval 491"/>
          <p:cNvSpPr/>
          <p:nvPr/>
        </p:nvSpPr>
        <p:spPr>
          <a:xfrm rot="2262136" flipH="1">
            <a:off x="6563988" y="528589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3" name="Oval 492"/>
          <p:cNvSpPr/>
          <p:nvPr/>
        </p:nvSpPr>
        <p:spPr>
          <a:xfrm rot="2262136" flipH="1">
            <a:off x="6647295" y="5248818"/>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5" name="Oval 494"/>
          <p:cNvSpPr/>
          <p:nvPr/>
        </p:nvSpPr>
        <p:spPr>
          <a:xfrm rot="2262136" flipH="1">
            <a:off x="6630659" y="527640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6" name="Oval 495"/>
          <p:cNvSpPr/>
          <p:nvPr/>
        </p:nvSpPr>
        <p:spPr>
          <a:xfrm rot="2262136" flipH="1">
            <a:off x="6712185" y="526068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7" name="Oval 496"/>
          <p:cNvSpPr/>
          <p:nvPr/>
        </p:nvSpPr>
        <p:spPr>
          <a:xfrm rot="2262136" flipH="1">
            <a:off x="6536499" y="524001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8" name="Oval 497"/>
          <p:cNvSpPr/>
          <p:nvPr/>
        </p:nvSpPr>
        <p:spPr>
          <a:xfrm rot="2262136" flipH="1">
            <a:off x="6538062" y="519729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9" name="Oval 498"/>
          <p:cNvSpPr/>
          <p:nvPr/>
        </p:nvSpPr>
        <p:spPr>
          <a:xfrm rot="2262136" flipH="1">
            <a:off x="6635349" y="520697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0" name="Oval 499"/>
          <p:cNvSpPr/>
          <p:nvPr/>
        </p:nvSpPr>
        <p:spPr>
          <a:xfrm rot="2262136" flipH="1">
            <a:off x="6738610" y="525792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1" name="Oval 500"/>
          <p:cNvSpPr/>
          <p:nvPr/>
        </p:nvSpPr>
        <p:spPr>
          <a:xfrm rot="2262136" flipH="1">
            <a:off x="6862788" y="528006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2" name="Oval 501"/>
          <p:cNvSpPr/>
          <p:nvPr/>
        </p:nvSpPr>
        <p:spPr>
          <a:xfrm rot="2262136" flipH="1">
            <a:off x="6838835" y="528183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3" name="Oval 502"/>
          <p:cNvSpPr/>
          <p:nvPr/>
        </p:nvSpPr>
        <p:spPr>
          <a:xfrm rot="2262136" flipH="1">
            <a:off x="6840398" y="523910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4" name="Oval 503"/>
          <p:cNvSpPr/>
          <p:nvPr/>
        </p:nvSpPr>
        <p:spPr>
          <a:xfrm rot="2262136" flipH="1">
            <a:off x="6937685" y="524879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6" name="Oval 505"/>
          <p:cNvSpPr/>
          <p:nvPr/>
        </p:nvSpPr>
        <p:spPr>
          <a:xfrm rot="2262136" flipH="1">
            <a:off x="7098411" y="5292919"/>
            <a:ext cx="45719"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7" name="Oval 506"/>
          <p:cNvSpPr/>
          <p:nvPr/>
        </p:nvSpPr>
        <p:spPr>
          <a:xfrm rot="2262136" flipH="1">
            <a:off x="7017299" y="5289494"/>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8" name="Oval 507"/>
          <p:cNvSpPr/>
          <p:nvPr/>
        </p:nvSpPr>
        <p:spPr>
          <a:xfrm rot="2262136" flipH="1">
            <a:off x="7094146" y="5284534"/>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2" name="Oval 511"/>
          <p:cNvSpPr/>
          <p:nvPr/>
        </p:nvSpPr>
        <p:spPr>
          <a:xfrm rot="2262136" flipH="1">
            <a:off x="7263209" y="526628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3" name="Oval 512"/>
          <p:cNvSpPr/>
          <p:nvPr/>
        </p:nvSpPr>
        <p:spPr>
          <a:xfrm rot="2262136" flipH="1">
            <a:off x="7213594" y="529222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4" name="Oval 513"/>
          <p:cNvSpPr/>
          <p:nvPr/>
        </p:nvSpPr>
        <p:spPr>
          <a:xfrm rot="2262136" flipH="1">
            <a:off x="7249879" y="528859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5" name="Oval 514"/>
          <p:cNvSpPr/>
          <p:nvPr/>
        </p:nvSpPr>
        <p:spPr>
          <a:xfrm rot="2262136" flipH="1">
            <a:off x="7326103" y="523473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6" name="Oval 515"/>
          <p:cNvSpPr/>
          <p:nvPr/>
        </p:nvSpPr>
        <p:spPr>
          <a:xfrm rot="2262136" flipH="1">
            <a:off x="7152413" y="525747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7" name="Oval 516"/>
          <p:cNvSpPr/>
          <p:nvPr/>
        </p:nvSpPr>
        <p:spPr>
          <a:xfrm rot="2262136" flipH="1">
            <a:off x="7153976" y="5214754"/>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8" name="Oval 517"/>
          <p:cNvSpPr/>
          <p:nvPr/>
        </p:nvSpPr>
        <p:spPr>
          <a:xfrm rot="2262136" flipH="1">
            <a:off x="7251263" y="522444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9" name="Oval 518"/>
          <p:cNvSpPr/>
          <p:nvPr/>
        </p:nvSpPr>
        <p:spPr>
          <a:xfrm rot="2262136" flipH="1">
            <a:off x="7565232" y="522137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1" name="Oval 520"/>
          <p:cNvSpPr/>
          <p:nvPr/>
        </p:nvSpPr>
        <p:spPr>
          <a:xfrm rot="2262136" flipH="1">
            <a:off x="7435211" y="527022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2" name="Oval 521"/>
          <p:cNvSpPr/>
          <p:nvPr/>
        </p:nvSpPr>
        <p:spPr>
          <a:xfrm rot="2262136" flipH="1">
            <a:off x="7456312" y="5256572"/>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3" name="Oval 522"/>
          <p:cNvSpPr/>
          <p:nvPr/>
        </p:nvSpPr>
        <p:spPr>
          <a:xfrm rot="2262136" flipH="1">
            <a:off x="7553599" y="5266258"/>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4" name="Oval 523"/>
          <p:cNvSpPr/>
          <p:nvPr/>
        </p:nvSpPr>
        <p:spPr>
          <a:xfrm rot="2262136" flipH="1">
            <a:off x="6865668" y="5251462"/>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5" name="Oval 524"/>
          <p:cNvSpPr/>
          <p:nvPr/>
        </p:nvSpPr>
        <p:spPr>
          <a:xfrm rot="2262136" flipH="1">
            <a:off x="6168347" y="5197205"/>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9" name="Oval 528"/>
          <p:cNvSpPr/>
          <p:nvPr/>
        </p:nvSpPr>
        <p:spPr>
          <a:xfrm rot="2262136" flipH="1">
            <a:off x="6386839" y="526667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0" name="Oval 529"/>
          <p:cNvSpPr/>
          <p:nvPr/>
        </p:nvSpPr>
        <p:spPr>
          <a:xfrm rot="2262136" flipH="1">
            <a:off x="6275292" y="5217749"/>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1" name="Oval 530"/>
          <p:cNvSpPr/>
          <p:nvPr/>
        </p:nvSpPr>
        <p:spPr>
          <a:xfrm rot="2262136" flipH="1">
            <a:off x="6316145" y="521194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2" name="Oval 531"/>
          <p:cNvSpPr/>
          <p:nvPr/>
        </p:nvSpPr>
        <p:spPr>
          <a:xfrm rot="2262136" flipH="1">
            <a:off x="6275293" y="5170964"/>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4" name="Oval 533"/>
          <p:cNvSpPr/>
          <p:nvPr/>
        </p:nvSpPr>
        <p:spPr>
          <a:xfrm rot="2262136" flipH="1">
            <a:off x="6428042" y="5217167"/>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5" name="Oval 534"/>
          <p:cNvSpPr/>
          <p:nvPr/>
        </p:nvSpPr>
        <p:spPr>
          <a:xfrm rot="2262136" flipH="1">
            <a:off x="6414995" y="517890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6" name="Oval 535"/>
          <p:cNvSpPr/>
          <p:nvPr/>
        </p:nvSpPr>
        <p:spPr>
          <a:xfrm rot="2262136" flipH="1">
            <a:off x="6476370" y="521684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7" name="Oval 536"/>
          <p:cNvSpPr/>
          <p:nvPr/>
        </p:nvSpPr>
        <p:spPr>
          <a:xfrm rot="2262136" flipH="1">
            <a:off x="6468545" y="521511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8" name="Oval 537"/>
          <p:cNvSpPr/>
          <p:nvPr/>
        </p:nvSpPr>
        <p:spPr>
          <a:xfrm rot="2262136" flipH="1">
            <a:off x="6443090" y="5188272"/>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9" name="Oval 538"/>
          <p:cNvSpPr/>
          <p:nvPr/>
        </p:nvSpPr>
        <p:spPr>
          <a:xfrm rot="2262136" flipH="1">
            <a:off x="6567395" y="518208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1" name="Oval 540"/>
          <p:cNvSpPr/>
          <p:nvPr/>
        </p:nvSpPr>
        <p:spPr>
          <a:xfrm rot="2262136" flipH="1">
            <a:off x="6620044" y="521103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3" name="Oval 542"/>
          <p:cNvSpPr/>
          <p:nvPr/>
        </p:nvSpPr>
        <p:spPr>
          <a:xfrm rot="2262136" flipH="1">
            <a:off x="6686466" y="517168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4" name="Oval 543"/>
          <p:cNvSpPr/>
          <p:nvPr/>
        </p:nvSpPr>
        <p:spPr>
          <a:xfrm rot="2262136" flipH="1">
            <a:off x="7355621" y="529084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5" name="Oval 544"/>
          <p:cNvSpPr/>
          <p:nvPr/>
        </p:nvSpPr>
        <p:spPr>
          <a:xfrm rot="2262136" flipH="1">
            <a:off x="6891207" y="5188427"/>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6" name="Oval 545"/>
          <p:cNvSpPr/>
          <p:nvPr/>
        </p:nvSpPr>
        <p:spPr>
          <a:xfrm rot="2262136" flipH="1">
            <a:off x="6933622" y="5186684"/>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7" name="Oval 546"/>
          <p:cNvSpPr/>
          <p:nvPr/>
        </p:nvSpPr>
        <p:spPr>
          <a:xfrm rot="2262136" flipH="1">
            <a:off x="7030909" y="519637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8" name="Oval 547"/>
          <p:cNvSpPr/>
          <p:nvPr/>
        </p:nvSpPr>
        <p:spPr>
          <a:xfrm rot="2262136" flipH="1">
            <a:off x="7057718" y="518118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9" name="Oval 548"/>
          <p:cNvSpPr/>
          <p:nvPr/>
        </p:nvSpPr>
        <p:spPr>
          <a:xfrm rot="2262136" flipH="1">
            <a:off x="7086022" y="518986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0" name="Oval 549"/>
          <p:cNvSpPr/>
          <p:nvPr/>
        </p:nvSpPr>
        <p:spPr>
          <a:xfrm rot="2262136" flipH="1">
            <a:off x="7183309" y="519954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2" name="Oval 551"/>
          <p:cNvSpPr/>
          <p:nvPr/>
        </p:nvSpPr>
        <p:spPr>
          <a:xfrm rot="2262136" flipH="1">
            <a:off x="7319641" y="517938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4" name="Oval 553"/>
          <p:cNvSpPr/>
          <p:nvPr/>
        </p:nvSpPr>
        <p:spPr>
          <a:xfrm rot="2262136" flipH="1">
            <a:off x="7306942" y="5217169"/>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5" name="Oval 554"/>
          <p:cNvSpPr/>
          <p:nvPr/>
        </p:nvSpPr>
        <p:spPr>
          <a:xfrm rot="2262136" flipH="1">
            <a:off x="7244415" y="524125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8" name="Oval 557"/>
          <p:cNvSpPr/>
          <p:nvPr/>
        </p:nvSpPr>
        <p:spPr>
          <a:xfrm rot="2262136" flipH="1">
            <a:off x="6309808" y="5293021"/>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9" name="Oval 558"/>
          <p:cNvSpPr/>
          <p:nvPr/>
        </p:nvSpPr>
        <p:spPr>
          <a:xfrm rot="2262136" flipH="1">
            <a:off x="6350661" y="528721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0" name="Oval 559"/>
          <p:cNvSpPr/>
          <p:nvPr/>
        </p:nvSpPr>
        <p:spPr>
          <a:xfrm rot="2262136" flipH="1">
            <a:off x="6309809" y="5246236"/>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1" name="Oval 560"/>
          <p:cNvSpPr/>
          <p:nvPr/>
        </p:nvSpPr>
        <p:spPr>
          <a:xfrm rot="2262136" flipH="1">
            <a:off x="6352224" y="524449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2" name="Oval 561"/>
          <p:cNvSpPr/>
          <p:nvPr/>
        </p:nvSpPr>
        <p:spPr>
          <a:xfrm rot="2262136" flipH="1">
            <a:off x="6462558" y="5292439"/>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3" name="Oval 562"/>
          <p:cNvSpPr/>
          <p:nvPr/>
        </p:nvSpPr>
        <p:spPr>
          <a:xfrm rot="2262136" flipH="1">
            <a:off x="6449511" y="525417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4" name="Oval 563"/>
          <p:cNvSpPr/>
          <p:nvPr/>
        </p:nvSpPr>
        <p:spPr>
          <a:xfrm rot="2262136" flipH="1">
            <a:off x="6539460" y="5269967"/>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5" name="Oval 564"/>
          <p:cNvSpPr/>
          <p:nvPr/>
        </p:nvSpPr>
        <p:spPr>
          <a:xfrm rot="2262136" flipH="1">
            <a:off x="6503061" y="529039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6" name="Oval 565"/>
          <p:cNvSpPr/>
          <p:nvPr/>
        </p:nvSpPr>
        <p:spPr>
          <a:xfrm rot="2262136" flipH="1">
            <a:off x="6504624" y="5247670"/>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7" name="Oval 566"/>
          <p:cNvSpPr/>
          <p:nvPr/>
        </p:nvSpPr>
        <p:spPr>
          <a:xfrm rot="2262136" flipH="1">
            <a:off x="6601911" y="525735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8" name="Oval 567"/>
          <p:cNvSpPr/>
          <p:nvPr/>
        </p:nvSpPr>
        <p:spPr>
          <a:xfrm rot="2262136" flipH="1">
            <a:off x="6350662" y="517296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9" name="Oval 568"/>
          <p:cNvSpPr/>
          <p:nvPr/>
        </p:nvSpPr>
        <p:spPr>
          <a:xfrm rot="2262136" flipH="1">
            <a:off x="6692888" y="5276864"/>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0" name="Oval 569"/>
          <p:cNvSpPr/>
          <p:nvPr/>
        </p:nvSpPr>
        <p:spPr>
          <a:xfrm rot="2262136" flipH="1">
            <a:off x="6806960" y="5289488"/>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1" name="Oval 570"/>
          <p:cNvSpPr/>
          <p:nvPr/>
        </p:nvSpPr>
        <p:spPr>
          <a:xfrm rot="2262136" flipH="1">
            <a:off x="6738243" y="5237198"/>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2" name="Oval 571"/>
          <p:cNvSpPr/>
          <p:nvPr/>
        </p:nvSpPr>
        <p:spPr>
          <a:xfrm rot="2262136" flipH="1">
            <a:off x="6837093" y="5204163"/>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3" name="Oval 572"/>
          <p:cNvSpPr/>
          <p:nvPr/>
        </p:nvSpPr>
        <p:spPr>
          <a:xfrm rot="2262136" flipH="1">
            <a:off x="6925722" y="5222462"/>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4" name="Oval 573"/>
          <p:cNvSpPr/>
          <p:nvPr/>
        </p:nvSpPr>
        <p:spPr>
          <a:xfrm rot="2262136" flipH="1">
            <a:off x="6968138" y="526195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5" name="Oval 574"/>
          <p:cNvSpPr/>
          <p:nvPr/>
        </p:nvSpPr>
        <p:spPr>
          <a:xfrm rot="2262136" flipH="1">
            <a:off x="7065425" y="527164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6" name="Oval 575"/>
          <p:cNvSpPr/>
          <p:nvPr/>
        </p:nvSpPr>
        <p:spPr>
          <a:xfrm rot="2262136" flipH="1">
            <a:off x="7162617" y="522164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7" name="Oval 576"/>
          <p:cNvSpPr/>
          <p:nvPr/>
        </p:nvSpPr>
        <p:spPr>
          <a:xfrm rot="2262136" flipH="1">
            <a:off x="7120538" y="526513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8" name="Oval 577"/>
          <p:cNvSpPr/>
          <p:nvPr/>
        </p:nvSpPr>
        <p:spPr>
          <a:xfrm rot="2262136" flipH="1">
            <a:off x="7217825" y="527481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9" name="Oval 578"/>
          <p:cNvSpPr/>
          <p:nvPr/>
        </p:nvSpPr>
        <p:spPr>
          <a:xfrm rot="2262136" flipH="1">
            <a:off x="7051821" y="5212843"/>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0" name="Oval 579"/>
          <p:cNvSpPr/>
          <p:nvPr/>
        </p:nvSpPr>
        <p:spPr>
          <a:xfrm rot="2262136" flipH="1">
            <a:off x="7376264" y="522282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1" name="Oval 580"/>
          <p:cNvSpPr/>
          <p:nvPr/>
        </p:nvSpPr>
        <p:spPr>
          <a:xfrm rot="2262136" flipH="1">
            <a:off x="7453007" y="522162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3" name="Oval 582"/>
          <p:cNvSpPr/>
          <p:nvPr/>
        </p:nvSpPr>
        <p:spPr>
          <a:xfrm rot="2262136" flipH="1">
            <a:off x="7592489" y="5259143"/>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4" name="Oval 583"/>
          <p:cNvSpPr/>
          <p:nvPr/>
        </p:nvSpPr>
        <p:spPr>
          <a:xfrm rot="2262136" flipH="1">
            <a:off x="7484561" y="517848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5" name="Oval 584"/>
          <p:cNvSpPr/>
          <p:nvPr/>
        </p:nvSpPr>
        <p:spPr>
          <a:xfrm rot="2262136" flipH="1">
            <a:off x="7174458" y="5204458"/>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6" name="Oval 585"/>
          <p:cNvSpPr/>
          <p:nvPr/>
        </p:nvSpPr>
        <p:spPr>
          <a:xfrm rot="2262136">
            <a:off x="7227695" y="5206677"/>
            <a:ext cx="107627" cy="5029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7" name="Oval 586"/>
          <p:cNvSpPr/>
          <p:nvPr/>
        </p:nvSpPr>
        <p:spPr>
          <a:xfrm rot="2262136" flipH="1">
            <a:off x="7264718" y="5206953"/>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9" name="Oval 588"/>
          <p:cNvSpPr/>
          <p:nvPr/>
        </p:nvSpPr>
        <p:spPr>
          <a:xfrm rot="2262136" flipH="1">
            <a:off x="6995665" y="523396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0" name="Oval 589"/>
          <p:cNvSpPr/>
          <p:nvPr/>
        </p:nvSpPr>
        <p:spPr>
          <a:xfrm rot="2262136" flipH="1">
            <a:off x="7363568" y="5173918"/>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1" name="Oval 590"/>
          <p:cNvSpPr/>
          <p:nvPr/>
        </p:nvSpPr>
        <p:spPr>
          <a:xfrm rot="2262136" flipH="1" flipV="1">
            <a:off x="7445659" y="5188157"/>
            <a:ext cx="103534"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2" name="Oval 591"/>
          <p:cNvSpPr/>
          <p:nvPr/>
        </p:nvSpPr>
        <p:spPr>
          <a:xfrm rot="2262136" flipH="1">
            <a:off x="7417118" y="521013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4" name="Oval 593"/>
          <p:cNvSpPr/>
          <p:nvPr/>
        </p:nvSpPr>
        <p:spPr>
          <a:xfrm rot="2262136" flipH="1">
            <a:off x="7515968" y="517709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8" name="Oval 597"/>
          <p:cNvSpPr/>
          <p:nvPr/>
        </p:nvSpPr>
        <p:spPr>
          <a:xfrm rot="2262136" flipH="1">
            <a:off x="7635619" y="5280688"/>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9" name="Oval 598"/>
          <p:cNvSpPr/>
          <p:nvPr/>
        </p:nvSpPr>
        <p:spPr>
          <a:xfrm rot="2262136" flipH="1">
            <a:off x="7681207" y="529246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0" name="Oval 599"/>
          <p:cNvSpPr/>
          <p:nvPr/>
        </p:nvSpPr>
        <p:spPr>
          <a:xfrm rot="2262136" flipH="1">
            <a:off x="7662439" y="5322091"/>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1" name="Oval 600"/>
          <p:cNvSpPr/>
          <p:nvPr/>
        </p:nvSpPr>
        <p:spPr>
          <a:xfrm rot="2262136" flipH="1">
            <a:off x="7180179" y="5235740"/>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5" name="Oval 604"/>
          <p:cNvSpPr/>
          <p:nvPr/>
        </p:nvSpPr>
        <p:spPr>
          <a:xfrm rot="2262136" flipH="1">
            <a:off x="7302216" y="5195570"/>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8" name="Oval 607"/>
          <p:cNvSpPr/>
          <p:nvPr/>
        </p:nvSpPr>
        <p:spPr>
          <a:xfrm rot="2262136" flipH="1">
            <a:off x="7515039" y="5299736"/>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0" name="Oval 609"/>
          <p:cNvSpPr/>
          <p:nvPr/>
        </p:nvSpPr>
        <p:spPr>
          <a:xfrm rot="2262136" flipH="1">
            <a:off x="7481436" y="526895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2" name="Oval 611"/>
          <p:cNvSpPr/>
          <p:nvPr/>
        </p:nvSpPr>
        <p:spPr>
          <a:xfrm rot="2262136" flipH="1">
            <a:off x="7444676" y="5289383"/>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8" name="Oval 627"/>
          <p:cNvSpPr/>
          <p:nvPr/>
        </p:nvSpPr>
        <p:spPr>
          <a:xfrm rot="2262136" flipH="1">
            <a:off x="7585044" y="525747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9" name="Oval 628"/>
          <p:cNvSpPr/>
          <p:nvPr/>
        </p:nvSpPr>
        <p:spPr>
          <a:xfrm rot="2262136" flipH="1">
            <a:off x="6234439" y="519230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3" name="Oval 632"/>
          <p:cNvSpPr/>
          <p:nvPr/>
        </p:nvSpPr>
        <p:spPr>
          <a:xfrm rot="2262136" flipH="1">
            <a:off x="7271672" y="5183956"/>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4" name="Oval 633"/>
          <p:cNvSpPr/>
          <p:nvPr/>
        </p:nvSpPr>
        <p:spPr>
          <a:xfrm rot="2262136" flipH="1">
            <a:off x="6180112" y="5293260"/>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5" name="Oval 634"/>
          <p:cNvSpPr/>
          <p:nvPr/>
        </p:nvSpPr>
        <p:spPr>
          <a:xfrm rot="2262136" flipH="1">
            <a:off x="6188850" y="519459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7" name="Oval 636"/>
          <p:cNvSpPr/>
          <p:nvPr/>
        </p:nvSpPr>
        <p:spPr>
          <a:xfrm rot="2262136" flipH="1">
            <a:off x="6229703" y="527529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4" name="Oval 643"/>
          <p:cNvSpPr/>
          <p:nvPr/>
        </p:nvSpPr>
        <p:spPr>
          <a:xfrm rot="2262136" flipH="1">
            <a:off x="6227091" y="5229016"/>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6" name="Oval 645"/>
          <p:cNvSpPr/>
          <p:nvPr/>
        </p:nvSpPr>
        <p:spPr>
          <a:xfrm rot="2262136" flipH="1">
            <a:off x="6267727" y="522678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8" name="Oval 647"/>
          <p:cNvSpPr/>
          <p:nvPr/>
        </p:nvSpPr>
        <p:spPr>
          <a:xfrm rot="2262136" flipH="1">
            <a:off x="6136866" y="524920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9" name="Oval 648"/>
          <p:cNvSpPr/>
          <p:nvPr/>
        </p:nvSpPr>
        <p:spPr>
          <a:xfrm rot="2262136" flipH="1">
            <a:off x="6468906" y="519947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1" name="Oval 650"/>
          <p:cNvSpPr/>
          <p:nvPr/>
        </p:nvSpPr>
        <p:spPr>
          <a:xfrm rot="2262136" flipH="1">
            <a:off x="6608065" y="522234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2" name="Oval 651"/>
          <p:cNvSpPr/>
          <p:nvPr/>
        </p:nvSpPr>
        <p:spPr>
          <a:xfrm rot="2262136" flipH="1">
            <a:off x="6705352" y="523202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3" name="Oval 652"/>
          <p:cNvSpPr/>
          <p:nvPr/>
        </p:nvSpPr>
        <p:spPr>
          <a:xfrm rot="2262136" flipH="1">
            <a:off x="6643348" y="518917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5" name="Oval 654"/>
          <p:cNvSpPr/>
          <p:nvPr/>
        </p:nvSpPr>
        <p:spPr>
          <a:xfrm rot="2262136" flipH="1">
            <a:off x="6261819" y="530403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6" name="Oval 655"/>
          <p:cNvSpPr/>
          <p:nvPr/>
        </p:nvSpPr>
        <p:spPr>
          <a:xfrm rot="2262136" flipH="1">
            <a:off x="6369367" y="5309143"/>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9" name="Oval 658"/>
          <p:cNvSpPr/>
          <p:nvPr/>
        </p:nvSpPr>
        <p:spPr>
          <a:xfrm rot="2262136" flipH="1">
            <a:off x="6505910" y="518962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0" name="Oval 659"/>
          <p:cNvSpPr/>
          <p:nvPr/>
        </p:nvSpPr>
        <p:spPr>
          <a:xfrm rot="2262136" flipH="1">
            <a:off x="7399226" y="519140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1" name="Oval 660"/>
          <p:cNvSpPr/>
          <p:nvPr/>
        </p:nvSpPr>
        <p:spPr>
          <a:xfrm rot="2262136" flipH="1">
            <a:off x="6465057" y="5226239"/>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2" name="Oval 661"/>
          <p:cNvSpPr/>
          <p:nvPr/>
        </p:nvSpPr>
        <p:spPr>
          <a:xfrm rot="2262136" flipH="1">
            <a:off x="6845694" y="516953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3" name="Oval 662"/>
          <p:cNvSpPr/>
          <p:nvPr/>
        </p:nvSpPr>
        <p:spPr>
          <a:xfrm rot="2262136" flipH="1">
            <a:off x="6116529" y="5284212"/>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5" name="Oval 664"/>
          <p:cNvSpPr/>
          <p:nvPr/>
        </p:nvSpPr>
        <p:spPr>
          <a:xfrm rot="2262136" flipH="1">
            <a:off x="6617807" y="5225657"/>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6" name="Oval 665"/>
          <p:cNvSpPr/>
          <p:nvPr/>
        </p:nvSpPr>
        <p:spPr>
          <a:xfrm rot="2262136" flipH="1">
            <a:off x="6604760" y="518739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7" name="Oval 666"/>
          <p:cNvSpPr/>
          <p:nvPr/>
        </p:nvSpPr>
        <p:spPr>
          <a:xfrm rot="2262136" flipH="1">
            <a:off x="6666135" y="522533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8" name="Oval 667"/>
          <p:cNvSpPr/>
          <p:nvPr/>
        </p:nvSpPr>
        <p:spPr>
          <a:xfrm rot="2262136" flipH="1">
            <a:off x="6658310" y="522360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3" name="Oval 672"/>
          <p:cNvSpPr/>
          <p:nvPr/>
        </p:nvSpPr>
        <p:spPr>
          <a:xfrm rot="2262136" flipH="1">
            <a:off x="7651767" y="5235425"/>
            <a:ext cx="49232" cy="8994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6" name="Oval 675"/>
          <p:cNvSpPr/>
          <p:nvPr/>
        </p:nvSpPr>
        <p:spPr>
          <a:xfrm rot="2262136" flipH="1">
            <a:off x="6785484" y="5283489"/>
            <a:ext cx="103534" cy="55722"/>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7" name="Oval 676"/>
          <p:cNvSpPr/>
          <p:nvPr/>
        </p:nvSpPr>
        <p:spPr>
          <a:xfrm rot="2262136" flipH="1">
            <a:off x="7679330" y="5246649"/>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8" name="Oval 677"/>
          <p:cNvSpPr/>
          <p:nvPr/>
        </p:nvSpPr>
        <p:spPr>
          <a:xfrm rot="2262136" flipH="1">
            <a:off x="7722060" y="5250205"/>
            <a:ext cx="45719" cy="8994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0" name="Oval 679"/>
          <p:cNvSpPr/>
          <p:nvPr/>
        </p:nvSpPr>
        <p:spPr>
          <a:xfrm rot="2262136" flipH="1">
            <a:off x="6764420" y="5293372"/>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2" name="Oval 681"/>
          <p:cNvSpPr/>
          <p:nvPr/>
        </p:nvSpPr>
        <p:spPr>
          <a:xfrm rot="2262136" flipH="1">
            <a:off x="7608790" y="5172909"/>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7" name="Oval 686"/>
          <p:cNvSpPr/>
          <p:nvPr/>
        </p:nvSpPr>
        <p:spPr>
          <a:xfrm rot="2262136" flipH="1">
            <a:off x="7447156" y="5223821"/>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1" name="Oval 690"/>
          <p:cNvSpPr/>
          <p:nvPr/>
        </p:nvSpPr>
        <p:spPr>
          <a:xfrm rot="2262136" flipH="1">
            <a:off x="7500839" y="5288543"/>
            <a:ext cx="45719" cy="8994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5" name="Oval 694"/>
          <p:cNvSpPr/>
          <p:nvPr/>
        </p:nvSpPr>
        <p:spPr>
          <a:xfrm rot="2262136" flipH="1">
            <a:off x="7611281" y="528613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6" name="Oval 695"/>
          <p:cNvSpPr/>
          <p:nvPr/>
        </p:nvSpPr>
        <p:spPr>
          <a:xfrm rot="2262136" flipH="1">
            <a:off x="7606066" y="519381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7" name="Oval 696"/>
          <p:cNvSpPr/>
          <p:nvPr/>
        </p:nvSpPr>
        <p:spPr>
          <a:xfrm rot="2262136" flipH="1">
            <a:off x="6998920" y="5179811"/>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Rectangle 445"/>
          <p:cNvSpPr/>
          <p:nvPr/>
        </p:nvSpPr>
        <p:spPr>
          <a:xfrm>
            <a:off x="6118871" y="4682199"/>
            <a:ext cx="1646639" cy="267592"/>
          </a:xfrm>
          <a:prstGeom prst="rect">
            <a:avLst/>
          </a:prstGeom>
          <a:solidFill>
            <a:schemeClr val="tx1">
              <a:lumMod val="85000"/>
              <a:lumOff val="15000"/>
            </a:schemeClr>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1" name="Oval 720"/>
          <p:cNvSpPr/>
          <p:nvPr/>
        </p:nvSpPr>
        <p:spPr>
          <a:xfrm rot="2262136" flipH="1">
            <a:off x="7574503" y="5186437"/>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2" name="Oval 721"/>
          <p:cNvSpPr/>
          <p:nvPr/>
        </p:nvSpPr>
        <p:spPr>
          <a:xfrm rot="2262136" flipH="1">
            <a:off x="7594315" y="522254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3" name="Oval 722"/>
          <p:cNvSpPr/>
          <p:nvPr/>
        </p:nvSpPr>
        <p:spPr>
          <a:xfrm rot="2262136" flipH="1">
            <a:off x="7560989" y="5169837"/>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4" name="Oval 723"/>
          <p:cNvSpPr/>
          <p:nvPr/>
        </p:nvSpPr>
        <p:spPr>
          <a:xfrm rot="2262136" flipH="1">
            <a:off x="7436566" y="5206051"/>
            <a:ext cx="45719" cy="8994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5" name="Oval 724"/>
          <p:cNvSpPr/>
          <p:nvPr/>
        </p:nvSpPr>
        <p:spPr>
          <a:xfrm rot="2262136" flipH="1">
            <a:off x="7635618" y="521933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6" name="Oval 725"/>
          <p:cNvSpPr/>
          <p:nvPr/>
        </p:nvSpPr>
        <p:spPr>
          <a:xfrm rot="2262136" flipH="1">
            <a:off x="7615337" y="515888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Frame 42"/>
          <p:cNvSpPr/>
          <p:nvPr/>
        </p:nvSpPr>
        <p:spPr>
          <a:xfrm>
            <a:off x="6091337" y="4456352"/>
            <a:ext cx="1691640" cy="1143000"/>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35" name="Rectangle 734"/>
          <p:cNvSpPr/>
          <p:nvPr/>
        </p:nvSpPr>
        <p:spPr>
          <a:xfrm>
            <a:off x="1283424" y="5269088"/>
            <a:ext cx="371774" cy="479829"/>
          </a:xfrm>
          <a:prstGeom prst="rect">
            <a:avLst/>
          </a:prstGeom>
          <a:solidFill>
            <a:srgbClr val="FFA37F"/>
          </a:solid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5" name="Parallelogram 744"/>
          <p:cNvSpPr/>
          <p:nvPr/>
        </p:nvSpPr>
        <p:spPr>
          <a:xfrm rot="1752710">
            <a:off x="1498181" y="4300707"/>
            <a:ext cx="1007733" cy="257306"/>
          </a:xfrm>
          <a:prstGeom prst="parallelogram">
            <a:avLst>
              <a:gd name="adj" fmla="val 0"/>
            </a:avLst>
          </a:prstGeom>
          <a:pattFill prst="shingle">
            <a:fgClr>
              <a:schemeClr val="tx1"/>
            </a:fgClr>
            <a:bgClr>
              <a:srgbClr val="A96E33"/>
            </a:bgClr>
          </a:patt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7" name="Parallelogram 746"/>
          <p:cNvSpPr/>
          <p:nvPr/>
        </p:nvSpPr>
        <p:spPr>
          <a:xfrm rot="20110644" flipH="1" flipV="1">
            <a:off x="433396" y="4328620"/>
            <a:ext cx="1276731" cy="155393"/>
          </a:xfrm>
          <a:prstGeom prst="parallelogram">
            <a:avLst>
              <a:gd name="adj" fmla="val 132744"/>
            </a:avLst>
          </a:prstGeom>
          <a:pattFill prst="shingle">
            <a:fgClr>
              <a:schemeClr val="tx1"/>
            </a:fgClr>
            <a:bgClr>
              <a:srgbClr val="A96E33"/>
            </a:bgClr>
          </a:patt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4" name="TextBox 753"/>
          <p:cNvSpPr txBox="1"/>
          <p:nvPr/>
        </p:nvSpPr>
        <p:spPr>
          <a:xfrm>
            <a:off x="2401341" y="1622867"/>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Coagulation</a:t>
            </a:r>
            <a:endParaRPr lang="en-US" sz="1200" dirty="0">
              <a:latin typeface="MS Reference Sans Serif"/>
              <a:cs typeface="MS Reference Sans Serif"/>
            </a:endParaRPr>
          </a:p>
        </p:txBody>
      </p:sp>
      <p:sp>
        <p:nvSpPr>
          <p:cNvPr id="756" name="TextBox 755"/>
          <p:cNvSpPr txBox="1"/>
          <p:nvPr/>
        </p:nvSpPr>
        <p:spPr>
          <a:xfrm>
            <a:off x="4361624" y="1615539"/>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Flocculation</a:t>
            </a:r>
            <a:endParaRPr lang="en-US" sz="1200" dirty="0">
              <a:latin typeface="MS Reference Sans Serif"/>
              <a:cs typeface="MS Reference Sans Serif"/>
            </a:endParaRPr>
          </a:p>
        </p:txBody>
      </p:sp>
      <p:sp>
        <p:nvSpPr>
          <p:cNvPr id="757" name="TextBox 756"/>
          <p:cNvSpPr txBox="1"/>
          <p:nvPr/>
        </p:nvSpPr>
        <p:spPr>
          <a:xfrm>
            <a:off x="6324794" y="1619136"/>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Sedimentation</a:t>
            </a:r>
            <a:endParaRPr lang="en-US" sz="1200" dirty="0">
              <a:latin typeface="MS Reference Sans Serif"/>
              <a:cs typeface="MS Reference Sans Serif"/>
            </a:endParaRPr>
          </a:p>
        </p:txBody>
      </p:sp>
      <p:sp>
        <p:nvSpPr>
          <p:cNvPr id="758" name="TextBox 757"/>
          <p:cNvSpPr txBox="1"/>
          <p:nvPr/>
        </p:nvSpPr>
        <p:spPr>
          <a:xfrm>
            <a:off x="6177709" y="5717337"/>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Filtration</a:t>
            </a:r>
            <a:endParaRPr lang="en-US" sz="1200" dirty="0">
              <a:latin typeface="MS Reference Sans Serif"/>
              <a:cs typeface="MS Reference Sans Serif"/>
            </a:endParaRPr>
          </a:p>
        </p:txBody>
      </p:sp>
      <p:sp>
        <p:nvSpPr>
          <p:cNvPr id="759" name="TextBox 758"/>
          <p:cNvSpPr txBox="1"/>
          <p:nvPr/>
        </p:nvSpPr>
        <p:spPr>
          <a:xfrm>
            <a:off x="2930107" y="5717337"/>
            <a:ext cx="2613406" cy="1015663"/>
          </a:xfrm>
          <a:prstGeom prst="rect">
            <a:avLst/>
          </a:prstGeom>
          <a:noFill/>
        </p:spPr>
        <p:txBody>
          <a:bodyPr wrap="square" rtlCol="0">
            <a:spAutoFit/>
          </a:bodyPr>
          <a:lstStyle/>
          <a:p>
            <a:pPr algn="ctr"/>
            <a:r>
              <a:rPr lang="en-US" sz="2400" b="1" dirty="0" smtClean="0">
                <a:latin typeface="MS Reference Sans Serif"/>
                <a:cs typeface="MS Reference Sans Serif"/>
              </a:rPr>
              <a:t>Treated Water Storage</a:t>
            </a:r>
          </a:p>
          <a:p>
            <a:endParaRPr lang="en-US" sz="1200" dirty="0">
              <a:latin typeface="MS Reference Sans Serif"/>
              <a:cs typeface="MS Reference Sans Serif"/>
            </a:endParaRPr>
          </a:p>
        </p:txBody>
      </p:sp>
      <p:sp>
        <p:nvSpPr>
          <p:cNvPr id="760" name="TextBox 759"/>
          <p:cNvSpPr txBox="1"/>
          <p:nvPr/>
        </p:nvSpPr>
        <p:spPr>
          <a:xfrm>
            <a:off x="5057508" y="4243084"/>
            <a:ext cx="1619249" cy="276999"/>
          </a:xfrm>
          <a:prstGeom prst="rect">
            <a:avLst/>
          </a:prstGeom>
          <a:noFill/>
        </p:spPr>
        <p:txBody>
          <a:bodyPr wrap="square" rtlCol="0">
            <a:spAutoFit/>
          </a:bodyPr>
          <a:lstStyle/>
          <a:p>
            <a:r>
              <a:rPr lang="en-US" sz="1200" dirty="0" smtClean="0">
                <a:latin typeface="MS Reference Sans Serif"/>
                <a:cs typeface="MS Reference Sans Serif"/>
              </a:rPr>
              <a:t>Disinfection</a:t>
            </a:r>
            <a:endParaRPr lang="en-US" sz="1200" dirty="0">
              <a:latin typeface="MS Reference Sans Serif"/>
              <a:cs typeface="MS Reference Sans Serif"/>
            </a:endParaRPr>
          </a:p>
        </p:txBody>
      </p:sp>
      <p:sp>
        <p:nvSpPr>
          <p:cNvPr id="763" name="Down Arrow 762"/>
          <p:cNvSpPr/>
          <p:nvPr/>
        </p:nvSpPr>
        <p:spPr>
          <a:xfrm>
            <a:off x="5525833" y="4696270"/>
            <a:ext cx="156747" cy="397557"/>
          </a:xfrm>
          <a:prstGeom prst="downArrow">
            <a:avLst/>
          </a:prstGeom>
          <a:solidFill>
            <a:schemeClr val="bg1">
              <a:lumMod val="50000"/>
            </a:schemeClr>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4" name="Down Arrow 763"/>
          <p:cNvSpPr/>
          <p:nvPr/>
        </p:nvSpPr>
        <p:spPr>
          <a:xfrm>
            <a:off x="1969970" y="1609198"/>
            <a:ext cx="156747" cy="397557"/>
          </a:xfrm>
          <a:prstGeom prst="downArrow">
            <a:avLst/>
          </a:prstGeom>
          <a:solidFill>
            <a:schemeClr val="bg1">
              <a:lumMod val="50000"/>
            </a:schemeClr>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6" name="TextBox 765"/>
          <p:cNvSpPr txBox="1"/>
          <p:nvPr/>
        </p:nvSpPr>
        <p:spPr>
          <a:xfrm>
            <a:off x="1245216" y="1209403"/>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Coagulants</a:t>
            </a:r>
          </a:p>
        </p:txBody>
      </p:sp>
      <p:sp>
        <p:nvSpPr>
          <p:cNvPr id="767" name="TextBox 766"/>
          <p:cNvSpPr txBox="1"/>
          <p:nvPr/>
        </p:nvSpPr>
        <p:spPr>
          <a:xfrm>
            <a:off x="299319" y="1953517"/>
            <a:ext cx="1512548" cy="646331"/>
          </a:xfrm>
          <a:prstGeom prst="rect">
            <a:avLst/>
          </a:prstGeom>
          <a:noFill/>
        </p:spPr>
        <p:txBody>
          <a:bodyPr wrap="square" rtlCol="0">
            <a:spAutoFit/>
          </a:bodyPr>
          <a:lstStyle/>
          <a:p>
            <a:pPr algn="ctr"/>
            <a:r>
              <a:rPr lang="en-US" sz="1200" dirty="0" smtClean="0">
                <a:latin typeface="MS Reference Sans Serif"/>
                <a:cs typeface="MS Reference Sans Serif"/>
              </a:rPr>
              <a:t>Raw</a:t>
            </a:r>
          </a:p>
          <a:p>
            <a:pPr algn="ctr"/>
            <a:r>
              <a:rPr lang="en-US" sz="1200" dirty="0" smtClean="0">
                <a:latin typeface="MS Reference Sans Serif"/>
                <a:cs typeface="MS Reference Sans Serif"/>
              </a:rPr>
              <a:t>Water </a:t>
            </a:r>
          </a:p>
          <a:p>
            <a:pPr algn="ctr"/>
            <a:endParaRPr lang="en-US" sz="1200" dirty="0">
              <a:latin typeface="MS Reference Sans Serif"/>
              <a:cs typeface="MS Reference Sans Serif"/>
            </a:endParaRPr>
          </a:p>
        </p:txBody>
      </p:sp>
      <p:sp>
        <p:nvSpPr>
          <p:cNvPr id="768" name="TextBox 767"/>
          <p:cNvSpPr txBox="1"/>
          <p:nvPr/>
        </p:nvSpPr>
        <p:spPr>
          <a:xfrm>
            <a:off x="2094277" y="4603309"/>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Distribution</a:t>
            </a:r>
            <a:endParaRPr lang="en-US" sz="1200" dirty="0">
              <a:latin typeface="MS Reference Sans Serif"/>
              <a:cs typeface="MS Reference Sans Serif"/>
            </a:endParaRPr>
          </a:p>
        </p:txBody>
      </p:sp>
      <p:sp>
        <p:nvSpPr>
          <p:cNvPr id="770" name="Left Arrow 769"/>
          <p:cNvSpPr/>
          <p:nvPr/>
        </p:nvSpPr>
        <p:spPr>
          <a:xfrm>
            <a:off x="2437957" y="4976860"/>
            <a:ext cx="822960" cy="164592"/>
          </a:xfrm>
          <a:prstGeom prst="leftArrow">
            <a:avLst/>
          </a:prstGeom>
          <a:solidFill>
            <a:srgbClr val="7F7F7F"/>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2" name="TextBox 771"/>
          <p:cNvSpPr txBox="1"/>
          <p:nvPr/>
        </p:nvSpPr>
        <p:spPr>
          <a:xfrm>
            <a:off x="644427" y="5753686"/>
            <a:ext cx="1916923" cy="646331"/>
          </a:xfrm>
          <a:prstGeom prst="rect">
            <a:avLst/>
          </a:prstGeom>
          <a:noFill/>
        </p:spPr>
        <p:txBody>
          <a:bodyPr wrap="square" rtlCol="0">
            <a:spAutoFit/>
          </a:bodyPr>
          <a:lstStyle/>
          <a:p>
            <a:pPr algn="ctr"/>
            <a:r>
              <a:rPr lang="en-US" sz="1200" dirty="0" smtClean="0">
                <a:latin typeface="MS Reference Sans Serif"/>
                <a:cs typeface="MS Reference Sans Serif"/>
              </a:rPr>
              <a:t>Home Consumption</a:t>
            </a:r>
          </a:p>
          <a:p>
            <a:pPr algn="ctr"/>
            <a:endParaRPr lang="en-US" sz="1200" dirty="0" smtClean="0">
              <a:latin typeface="MS Reference Sans Serif"/>
              <a:cs typeface="MS Reference Sans Serif"/>
            </a:endParaRPr>
          </a:p>
          <a:p>
            <a:endParaRPr lang="en-US" sz="1200" dirty="0">
              <a:latin typeface="MS Reference Sans Serif"/>
              <a:cs typeface="MS Reference Sans Serif"/>
            </a:endParaRPr>
          </a:p>
        </p:txBody>
      </p:sp>
      <p:sp>
        <p:nvSpPr>
          <p:cNvPr id="441" name="Oval 440"/>
          <p:cNvSpPr/>
          <p:nvPr/>
        </p:nvSpPr>
        <p:spPr>
          <a:xfrm>
            <a:off x="7295513" y="229104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2" name="Oval 441"/>
          <p:cNvSpPr/>
          <p:nvPr/>
        </p:nvSpPr>
        <p:spPr>
          <a:xfrm>
            <a:off x="7773433" y="224532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Oval 443"/>
          <p:cNvSpPr/>
          <p:nvPr/>
        </p:nvSpPr>
        <p:spPr>
          <a:xfrm>
            <a:off x="6433080" y="293608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Oval 446"/>
          <p:cNvSpPr/>
          <p:nvPr/>
        </p:nvSpPr>
        <p:spPr>
          <a:xfrm>
            <a:off x="6522374" y="2953341"/>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8" name="Oval 447"/>
          <p:cNvSpPr/>
          <p:nvPr/>
        </p:nvSpPr>
        <p:spPr>
          <a:xfrm>
            <a:off x="7764583" y="293608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9" name="Oval 448"/>
          <p:cNvSpPr/>
          <p:nvPr/>
        </p:nvSpPr>
        <p:spPr>
          <a:xfrm>
            <a:off x="7830064" y="2906653"/>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Oval 449"/>
          <p:cNvSpPr/>
          <p:nvPr/>
        </p:nvSpPr>
        <p:spPr>
          <a:xfrm>
            <a:off x="6479257" y="261032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8" name="Round Same Side Corner Rectangle 437"/>
          <p:cNvSpPr/>
          <p:nvPr/>
        </p:nvSpPr>
        <p:spPr>
          <a:xfrm>
            <a:off x="6379858" y="2197171"/>
            <a:ext cx="1559381" cy="1071428"/>
          </a:xfrm>
          <a:prstGeom prst="round2SameRect">
            <a:avLst/>
          </a:prstGeom>
          <a:solidFill>
            <a:srgbClr val="6CE6FF">
              <a:alpha val="41000"/>
            </a:srgb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7" name="Frame 436"/>
          <p:cNvSpPr/>
          <p:nvPr/>
        </p:nvSpPr>
        <p:spPr>
          <a:xfrm>
            <a:off x="6338886" y="1941447"/>
            <a:ext cx="1673352" cy="1391138"/>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43" name="TextBox 442"/>
          <p:cNvSpPr txBox="1"/>
          <p:nvPr/>
        </p:nvSpPr>
        <p:spPr>
          <a:xfrm>
            <a:off x="379381" y="272262"/>
            <a:ext cx="8375152" cy="584776"/>
          </a:xfrm>
          <a:prstGeom prst="rect">
            <a:avLst/>
          </a:prstGeom>
          <a:noFill/>
        </p:spPr>
        <p:txBody>
          <a:bodyPr wrap="square" rtlCol="0">
            <a:spAutoFit/>
          </a:bodyPr>
          <a:lstStyle/>
          <a:p>
            <a:pPr algn="ctr"/>
            <a:r>
              <a:rPr lang="en-US" sz="3200" b="1" dirty="0" smtClean="0">
                <a:latin typeface="Candara"/>
                <a:cs typeface="Candara"/>
              </a:rPr>
              <a:t>Water Treatment Process</a:t>
            </a:r>
            <a:endParaRPr lang="en-US" sz="3200" b="1" dirty="0">
              <a:latin typeface="Candara"/>
              <a:cs typeface="Candara"/>
            </a:endParaRPr>
          </a:p>
        </p:txBody>
      </p:sp>
      <p:sp>
        <p:nvSpPr>
          <p:cNvPr id="451" name="Frame 450"/>
          <p:cNvSpPr/>
          <p:nvPr/>
        </p:nvSpPr>
        <p:spPr>
          <a:xfrm>
            <a:off x="3030411" y="4148870"/>
            <a:ext cx="2495422" cy="2584129"/>
          </a:xfrm>
          <a:prstGeom prst="frame">
            <a:avLst>
              <a:gd name="adj1" fmla="val 456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xmlns="" val="351393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childTnLst>
                                    <p:anim calcmode="discrete" valueType="str">
                                      <p:cBhvr>
                                        <p:cTn id="6" dur="1000" fill="hold"/>
                                        <p:tgtEl>
                                          <p:spTgt spid="764"/>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childTnLst>
                                    <p:anim calcmode="discrete" valueType="str">
                                      <p:cBhvr>
                                        <p:cTn id="8" dur="1000" fill="hold"/>
                                        <p:tgtEl>
                                          <p:spTgt spid="770"/>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grpId="0" nodeType="withEffect">
                                  <p:stCondLst>
                                    <p:cond delay="0"/>
                                  </p:stCondLst>
                                  <p:childTnLst>
                                    <p:anim calcmode="discrete" valueType="str">
                                      <p:cBhvr>
                                        <p:cTn id="10" dur="1000" fill="hold"/>
                                        <p:tgtEl>
                                          <p:spTgt spid="763"/>
                                        </p:tgtEl>
                                        <p:attrNameLst>
                                          <p:attrName>style.visibility</p:attrName>
                                        </p:attrNameLst>
                                      </p:cBhvr>
                                      <p:tavLst>
                                        <p:tav tm="0">
                                          <p:val>
                                            <p:strVal val="hidden"/>
                                          </p:val>
                                        </p:tav>
                                        <p:tav tm="50000">
                                          <p:val>
                                            <p:strVal val="visible"/>
                                          </p:val>
                                        </p:tav>
                                      </p:tavLst>
                                    </p:anim>
                                  </p:childTnLst>
                                </p:cTn>
                              </p:par>
                              <p:par>
                                <p:cTn id="11" presetID="0" presetClass="path" presetSubtype="0" repeatCount="indefinite" accel="50000" decel="50000" fill="hold" grpId="0" nodeType="withEffect">
                                  <p:stCondLst>
                                    <p:cond delay="0"/>
                                  </p:stCondLst>
                                  <p:childTnLst>
                                    <p:animMotion origin="layout" path="M 5.55556E-7 2.96296E-6 L 0.00382 0.0699 " pathEditMode="relative" rAng="0" ptsTypes="AA">
                                      <p:cBhvr>
                                        <p:cTn id="12" dur="13000" fill="hold"/>
                                        <p:tgtEl>
                                          <p:spTgt spid="392"/>
                                        </p:tgtEl>
                                        <p:attrNameLst>
                                          <p:attrName>ppt_x</p:attrName>
                                          <p:attrName>ppt_y</p:attrName>
                                        </p:attrNameLst>
                                      </p:cBhvr>
                                      <p:rCtr x="191" y="3495"/>
                                    </p:animMotion>
                                  </p:childTnLst>
                                </p:cTn>
                              </p:par>
                              <p:par>
                                <p:cTn id="13" presetID="0" presetClass="path" presetSubtype="0" repeatCount="indefinite" accel="50000" decel="50000" fill="hold" grpId="0" nodeType="withEffect">
                                  <p:stCondLst>
                                    <p:cond delay="0"/>
                                  </p:stCondLst>
                                  <p:childTnLst>
                                    <p:animMotion origin="layout" path="M -4.44444E-6 -2.22222E-6 L 0.01424 0.08496 " pathEditMode="relative" rAng="0" ptsTypes="AA">
                                      <p:cBhvr>
                                        <p:cTn id="14" dur="13000" fill="hold"/>
                                        <p:tgtEl>
                                          <p:spTgt spid="349"/>
                                        </p:tgtEl>
                                        <p:attrNameLst>
                                          <p:attrName>ppt_x</p:attrName>
                                          <p:attrName>ppt_y</p:attrName>
                                        </p:attrNameLst>
                                      </p:cBhvr>
                                      <p:rCtr x="712" y="4236"/>
                                    </p:animMotion>
                                  </p:childTnLst>
                                </p:cTn>
                              </p:par>
                              <p:par>
                                <p:cTn id="15" presetID="0" presetClass="path" presetSubtype="0" repeatCount="indefinite" accel="50000" decel="50000" fill="hold" grpId="0" nodeType="withEffect">
                                  <p:stCondLst>
                                    <p:cond delay="0"/>
                                  </p:stCondLst>
                                  <p:childTnLst>
                                    <p:animMotion origin="layout" path="M 1.66667E-6 2.59259E-6 L 0.00278 0.02083 " pathEditMode="relative" rAng="0" ptsTypes="AA">
                                      <p:cBhvr>
                                        <p:cTn id="16" dur="13000" fill="hold"/>
                                        <p:tgtEl>
                                          <p:spTgt spid="356"/>
                                        </p:tgtEl>
                                        <p:attrNameLst>
                                          <p:attrName>ppt_x</p:attrName>
                                          <p:attrName>ppt_y</p:attrName>
                                        </p:attrNameLst>
                                      </p:cBhvr>
                                      <p:rCtr x="139" y="1042"/>
                                    </p:animMotion>
                                  </p:childTnLst>
                                </p:cTn>
                              </p:par>
                              <p:par>
                                <p:cTn id="17" presetID="0" presetClass="path" presetSubtype="0" repeatCount="indefinite" accel="50000" decel="50000" fill="hold" grpId="0" nodeType="withEffect">
                                  <p:stCondLst>
                                    <p:cond delay="0"/>
                                  </p:stCondLst>
                                  <p:childTnLst>
                                    <p:animMotion origin="layout" path="M 0.00138 0.00949 L 0.00555 0.06042 " pathEditMode="relative" rAng="0" ptsTypes="AA">
                                      <p:cBhvr>
                                        <p:cTn id="18" dur="13000" fill="hold"/>
                                        <p:tgtEl>
                                          <p:spTgt spid="346"/>
                                        </p:tgtEl>
                                        <p:attrNameLst>
                                          <p:attrName>ppt_x</p:attrName>
                                          <p:attrName>ppt_y</p:attrName>
                                        </p:attrNameLst>
                                      </p:cBhvr>
                                      <p:rCtr x="208" y="2546"/>
                                    </p:animMotion>
                                  </p:childTnLst>
                                </p:cTn>
                              </p:par>
                              <p:par>
                                <p:cTn id="19" presetID="0" presetClass="path" presetSubtype="0" repeatCount="indefinite" accel="50000" decel="50000" fill="hold" grpId="0" nodeType="withEffect">
                                  <p:stCondLst>
                                    <p:cond delay="0"/>
                                  </p:stCondLst>
                                  <p:childTnLst>
                                    <p:animMotion origin="layout" path="M 0.00017 0.00996 L 0.00052 0.04977 " pathEditMode="relative" ptsTypes="AA">
                                      <p:cBhvr>
                                        <p:cTn id="20" dur="13000" fill="hold"/>
                                        <p:tgtEl>
                                          <p:spTgt spid="391"/>
                                        </p:tgtEl>
                                        <p:attrNameLst>
                                          <p:attrName>ppt_x</p:attrName>
                                          <p:attrName>ppt_y</p:attrName>
                                        </p:attrNameLst>
                                      </p:cBhvr>
                                    </p:animMotion>
                                  </p:childTnLst>
                                </p:cTn>
                              </p:par>
                              <p:par>
                                <p:cTn id="21" presetID="0" presetClass="path" presetSubtype="0" repeatCount="indefinite" accel="50000" decel="50000" fill="hold" grpId="0" nodeType="withEffect">
                                  <p:stCondLst>
                                    <p:cond delay="0"/>
                                  </p:stCondLst>
                                  <p:childTnLst>
                                    <p:animMotion origin="layout" path="M 1.11022E-16 0.00602 L 1.11022E-16 0.03125 " pathEditMode="relative" ptsTypes="AA">
                                      <p:cBhvr>
                                        <p:cTn id="22" dur="13000" fill="hold"/>
                                        <p:tgtEl>
                                          <p:spTgt spid="389"/>
                                        </p:tgtEl>
                                        <p:attrNameLst>
                                          <p:attrName>ppt_x</p:attrName>
                                          <p:attrName>ppt_y</p:attrName>
                                        </p:attrNameLst>
                                      </p:cBhvr>
                                    </p:animMotion>
                                  </p:childTnLst>
                                </p:cTn>
                              </p:par>
                              <p:par>
                                <p:cTn id="23" presetID="19" presetClass="entr" presetSubtype="10" repeatCount="indefinite"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p:cTn id="25" dur="500" fill="hold"/>
                                        <p:tgtEl>
                                          <p:spTgt spid="47"/>
                                        </p:tgtEl>
                                        <p:attrNameLst>
                                          <p:attrName>ppt_w</p:attrName>
                                        </p:attrNameLst>
                                      </p:cBhvr>
                                      <p:tavLst>
                                        <p:tav tm="0" fmla="#ppt_w*sin(2.5*pi*$)">
                                          <p:val>
                                            <p:fltVal val="0"/>
                                          </p:val>
                                        </p:tav>
                                        <p:tav tm="100000">
                                          <p:val>
                                            <p:fltVal val="1"/>
                                          </p:val>
                                        </p:tav>
                                      </p:tavLst>
                                    </p:anim>
                                    <p:anim calcmode="lin" valueType="num">
                                      <p:cBhvr>
                                        <p:cTn id="26" dur="500" fill="hold"/>
                                        <p:tgtEl>
                                          <p:spTgt spid="47"/>
                                        </p:tgtEl>
                                        <p:attrNameLst>
                                          <p:attrName>ppt_h</p:attrName>
                                        </p:attrNameLst>
                                      </p:cBhvr>
                                      <p:tavLst>
                                        <p:tav tm="0">
                                          <p:val>
                                            <p:strVal val="#ppt_h"/>
                                          </p:val>
                                        </p:tav>
                                        <p:tav tm="100000">
                                          <p:val>
                                            <p:strVal val="#ppt_h"/>
                                          </p:val>
                                        </p:tav>
                                      </p:tavLst>
                                    </p:anim>
                                  </p:childTnLst>
                                </p:cTn>
                              </p:par>
                              <p:par>
                                <p:cTn id="27" presetID="19" presetClass="entr" presetSubtype="10" repeatCount="indefinite"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fmla="#ppt_w*sin(2.5*pi*$)">
                                          <p:val>
                                            <p:fltVal val="0"/>
                                          </p:val>
                                        </p:tav>
                                        <p:tav tm="100000">
                                          <p:val>
                                            <p:fltVal val="1"/>
                                          </p:val>
                                        </p:tav>
                                      </p:tavLst>
                                    </p:anim>
                                    <p:anim calcmode="lin" valueType="num">
                                      <p:cBhvr>
                                        <p:cTn id="30" dur="500" fill="hold"/>
                                        <p:tgtEl>
                                          <p:spTgt spid="3"/>
                                        </p:tgtEl>
                                        <p:attrNameLst>
                                          <p:attrName>ppt_h</p:attrName>
                                        </p:attrNameLst>
                                      </p:cBhvr>
                                      <p:tavLst>
                                        <p:tav tm="0">
                                          <p:val>
                                            <p:strVal val="#ppt_h"/>
                                          </p:val>
                                        </p:tav>
                                        <p:tav tm="100000">
                                          <p:val>
                                            <p:strVal val="#ppt_h"/>
                                          </p:val>
                                        </p:tav>
                                      </p:tavLst>
                                    </p:anim>
                                  </p:childTnLst>
                                </p:cTn>
                              </p:par>
                              <p:par>
                                <p:cTn id="31" presetID="53" presetClass="entr" presetSubtype="16" fill="hold" grpId="0" nodeType="withEffect">
                                  <p:stCondLst>
                                    <p:cond delay="0"/>
                                  </p:stCondLst>
                                  <p:childTnLst>
                                    <p:set>
                                      <p:cBhvr>
                                        <p:cTn id="32" dur="1" fill="hold">
                                          <p:stCondLst>
                                            <p:cond delay="0"/>
                                          </p:stCondLst>
                                        </p:cTn>
                                        <p:tgtEl>
                                          <p:spTgt spid="302"/>
                                        </p:tgtEl>
                                        <p:attrNameLst>
                                          <p:attrName>style.visibility</p:attrName>
                                        </p:attrNameLst>
                                      </p:cBhvr>
                                      <p:to>
                                        <p:strVal val="visible"/>
                                      </p:to>
                                    </p:set>
                                    <p:anim calcmode="lin" valueType="num">
                                      <p:cBhvr>
                                        <p:cTn id="33" dur="2000" fill="hold"/>
                                        <p:tgtEl>
                                          <p:spTgt spid="302"/>
                                        </p:tgtEl>
                                        <p:attrNameLst>
                                          <p:attrName>ppt_w</p:attrName>
                                        </p:attrNameLst>
                                      </p:cBhvr>
                                      <p:tavLst>
                                        <p:tav tm="0">
                                          <p:val>
                                            <p:fltVal val="0"/>
                                          </p:val>
                                        </p:tav>
                                        <p:tav tm="100000">
                                          <p:val>
                                            <p:strVal val="#ppt_w"/>
                                          </p:val>
                                        </p:tav>
                                      </p:tavLst>
                                    </p:anim>
                                    <p:anim calcmode="lin" valueType="num">
                                      <p:cBhvr>
                                        <p:cTn id="34" dur="2000" fill="hold"/>
                                        <p:tgtEl>
                                          <p:spTgt spid="302"/>
                                        </p:tgtEl>
                                        <p:attrNameLst>
                                          <p:attrName>ppt_h</p:attrName>
                                        </p:attrNameLst>
                                      </p:cBhvr>
                                      <p:tavLst>
                                        <p:tav tm="0">
                                          <p:val>
                                            <p:fltVal val="0"/>
                                          </p:val>
                                        </p:tav>
                                        <p:tav tm="100000">
                                          <p:val>
                                            <p:strVal val="#ppt_h"/>
                                          </p:val>
                                        </p:tav>
                                      </p:tavLst>
                                    </p:anim>
                                    <p:animEffect transition="in" filter="fade">
                                      <p:cBhvr>
                                        <p:cTn id="35" dur="2000"/>
                                        <p:tgtEl>
                                          <p:spTgt spid="302"/>
                                        </p:tgtEl>
                                      </p:cBhvr>
                                    </p:animEffect>
                                  </p:childTnLst>
                                </p:cTn>
                              </p:par>
                              <p:par>
                                <p:cTn id="36" presetID="53" presetClass="entr" presetSubtype="16" fill="hold" grpId="0" nodeType="withEffect">
                                  <p:stCondLst>
                                    <p:cond delay="1000"/>
                                  </p:stCondLst>
                                  <p:childTnLst>
                                    <p:set>
                                      <p:cBhvr>
                                        <p:cTn id="37" dur="1" fill="hold">
                                          <p:stCondLst>
                                            <p:cond delay="0"/>
                                          </p:stCondLst>
                                        </p:cTn>
                                        <p:tgtEl>
                                          <p:spTgt spid="303"/>
                                        </p:tgtEl>
                                        <p:attrNameLst>
                                          <p:attrName>style.visibility</p:attrName>
                                        </p:attrNameLst>
                                      </p:cBhvr>
                                      <p:to>
                                        <p:strVal val="visible"/>
                                      </p:to>
                                    </p:set>
                                    <p:anim calcmode="lin" valueType="num">
                                      <p:cBhvr>
                                        <p:cTn id="38" dur="2000" fill="hold"/>
                                        <p:tgtEl>
                                          <p:spTgt spid="303"/>
                                        </p:tgtEl>
                                        <p:attrNameLst>
                                          <p:attrName>ppt_w</p:attrName>
                                        </p:attrNameLst>
                                      </p:cBhvr>
                                      <p:tavLst>
                                        <p:tav tm="0">
                                          <p:val>
                                            <p:fltVal val="0"/>
                                          </p:val>
                                        </p:tav>
                                        <p:tav tm="100000">
                                          <p:val>
                                            <p:strVal val="#ppt_w"/>
                                          </p:val>
                                        </p:tav>
                                      </p:tavLst>
                                    </p:anim>
                                    <p:anim calcmode="lin" valueType="num">
                                      <p:cBhvr>
                                        <p:cTn id="39" dur="2000" fill="hold"/>
                                        <p:tgtEl>
                                          <p:spTgt spid="303"/>
                                        </p:tgtEl>
                                        <p:attrNameLst>
                                          <p:attrName>ppt_h</p:attrName>
                                        </p:attrNameLst>
                                      </p:cBhvr>
                                      <p:tavLst>
                                        <p:tav tm="0">
                                          <p:val>
                                            <p:fltVal val="0"/>
                                          </p:val>
                                        </p:tav>
                                        <p:tav tm="100000">
                                          <p:val>
                                            <p:strVal val="#ppt_h"/>
                                          </p:val>
                                        </p:tav>
                                      </p:tavLst>
                                    </p:anim>
                                    <p:animEffect transition="in" filter="fade">
                                      <p:cBhvr>
                                        <p:cTn id="40" dur="2000"/>
                                        <p:tgtEl>
                                          <p:spTgt spid="303"/>
                                        </p:tgtEl>
                                      </p:cBhvr>
                                    </p:animEffect>
                                  </p:childTnLst>
                                </p:cTn>
                              </p:par>
                              <p:par>
                                <p:cTn id="41" presetID="53" presetClass="entr" presetSubtype="16" fill="hold" grpId="0" nodeType="withEffect">
                                  <p:stCondLst>
                                    <p:cond delay="1500"/>
                                  </p:stCondLst>
                                  <p:childTnLst>
                                    <p:set>
                                      <p:cBhvr>
                                        <p:cTn id="42" dur="1" fill="hold">
                                          <p:stCondLst>
                                            <p:cond delay="0"/>
                                          </p:stCondLst>
                                        </p:cTn>
                                        <p:tgtEl>
                                          <p:spTgt spid="308"/>
                                        </p:tgtEl>
                                        <p:attrNameLst>
                                          <p:attrName>style.visibility</p:attrName>
                                        </p:attrNameLst>
                                      </p:cBhvr>
                                      <p:to>
                                        <p:strVal val="visible"/>
                                      </p:to>
                                    </p:set>
                                    <p:anim calcmode="lin" valueType="num">
                                      <p:cBhvr>
                                        <p:cTn id="43" dur="2000" fill="hold"/>
                                        <p:tgtEl>
                                          <p:spTgt spid="308"/>
                                        </p:tgtEl>
                                        <p:attrNameLst>
                                          <p:attrName>ppt_w</p:attrName>
                                        </p:attrNameLst>
                                      </p:cBhvr>
                                      <p:tavLst>
                                        <p:tav tm="0">
                                          <p:val>
                                            <p:fltVal val="0"/>
                                          </p:val>
                                        </p:tav>
                                        <p:tav tm="100000">
                                          <p:val>
                                            <p:strVal val="#ppt_w"/>
                                          </p:val>
                                        </p:tav>
                                      </p:tavLst>
                                    </p:anim>
                                    <p:anim calcmode="lin" valueType="num">
                                      <p:cBhvr>
                                        <p:cTn id="44" dur="2000" fill="hold"/>
                                        <p:tgtEl>
                                          <p:spTgt spid="308"/>
                                        </p:tgtEl>
                                        <p:attrNameLst>
                                          <p:attrName>ppt_h</p:attrName>
                                        </p:attrNameLst>
                                      </p:cBhvr>
                                      <p:tavLst>
                                        <p:tav tm="0">
                                          <p:val>
                                            <p:fltVal val="0"/>
                                          </p:val>
                                        </p:tav>
                                        <p:tav tm="100000">
                                          <p:val>
                                            <p:strVal val="#ppt_h"/>
                                          </p:val>
                                        </p:tav>
                                      </p:tavLst>
                                    </p:anim>
                                    <p:animEffect transition="in" filter="fade">
                                      <p:cBhvr>
                                        <p:cTn id="45" dur="2000"/>
                                        <p:tgtEl>
                                          <p:spTgt spid="308"/>
                                        </p:tgtEl>
                                      </p:cBhvr>
                                    </p:animEffect>
                                  </p:childTnLst>
                                </p:cTn>
                              </p:par>
                              <p:par>
                                <p:cTn id="46" presetID="53" presetClass="entr" presetSubtype="16" fill="hold" grpId="0" nodeType="withEffect">
                                  <p:stCondLst>
                                    <p:cond delay="2000"/>
                                  </p:stCondLst>
                                  <p:childTnLst>
                                    <p:set>
                                      <p:cBhvr>
                                        <p:cTn id="47" dur="1" fill="hold">
                                          <p:stCondLst>
                                            <p:cond delay="0"/>
                                          </p:stCondLst>
                                        </p:cTn>
                                        <p:tgtEl>
                                          <p:spTgt spid="284"/>
                                        </p:tgtEl>
                                        <p:attrNameLst>
                                          <p:attrName>style.visibility</p:attrName>
                                        </p:attrNameLst>
                                      </p:cBhvr>
                                      <p:to>
                                        <p:strVal val="visible"/>
                                      </p:to>
                                    </p:set>
                                    <p:anim calcmode="lin" valueType="num">
                                      <p:cBhvr>
                                        <p:cTn id="48" dur="2000" fill="hold"/>
                                        <p:tgtEl>
                                          <p:spTgt spid="284"/>
                                        </p:tgtEl>
                                        <p:attrNameLst>
                                          <p:attrName>ppt_w</p:attrName>
                                        </p:attrNameLst>
                                      </p:cBhvr>
                                      <p:tavLst>
                                        <p:tav tm="0">
                                          <p:val>
                                            <p:fltVal val="0"/>
                                          </p:val>
                                        </p:tav>
                                        <p:tav tm="100000">
                                          <p:val>
                                            <p:strVal val="#ppt_w"/>
                                          </p:val>
                                        </p:tav>
                                      </p:tavLst>
                                    </p:anim>
                                    <p:anim calcmode="lin" valueType="num">
                                      <p:cBhvr>
                                        <p:cTn id="49" dur="2000" fill="hold"/>
                                        <p:tgtEl>
                                          <p:spTgt spid="284"/>
                                        </p:tgtEl>
                                        <p:attrNameLst>
                                          <p:attrName>ppt_h</p:attrName>
                                        </p:attrNameLst>
                                      </p:cBhvr>
                                      <p:tavLst>
                                        <p:tav tm="0">
                                          <p:val>
                                            <p:fltVal val="0"/>
                                          </p:val>
                                        </p:tav>
                                        <p:tav tm="100000">
                                          <p:val>
                                            <p:strVal val="#ppt_h"/>
                                          </p:val>
                                        </p:tav>
                                      </p:tavLst>
                                    </p:anim>
                                    <p:animEffect transition="in" filter="fade">
                                      <p:cBhvr>
                                        <p:cTn id="50" dur="2000"/>
                                        <p:tgtEl>
                                          <p:spTgt spid="284"/>
                                        </p:tgtEl>
                                      </p:cBhvr>
                                    </p:animEffect>
                                  </p:childTnLst>
                                </p:cTn>
                              </p:par>
                              <p:par>
                                <p:cTn id="51" presetID="53" presetClass="entr" presetSubtype="16" fill="hold" grpId="0" nodeType="withEffect">
                                  <p:stCondLst>
                                    <p:cond delay="2000"/>
                                  </p:stCondLst>
                                  <p:childTnLst>
                                    <p:set>
                                      <p:cBhvr>
                                        <p:cTn id="52" dur="1" fill="hold">
                                          <p:stCondLst>
                                            <p:cond delay="0"/>
                                          </p:stCondLst>
                                        </p:cTn>
                                        <p:tgtEl>
                                          <p:spTgt spid="311"/>
                                        </p:tgtEl>
                                        <p:attrNameLst>
                                          <p:attrName>style.visibility</p:attrName>
                                        </p:attrNameLst>
                                      </p:cBhvr>
                                      <p:to>
                                        <p:strVal val="visible"/>
                                      </p:to>
                                    </p:set>
                                    <p:anim calcmode="lin" valueType="num">
                                      <p:cBhvr>
                                        <p:cTn id="53" dur="3000" fill="hold"/>
                                        <p:tgtEl>
                                          <p:spTgt spid="311"/>
                                        </p:tgtEl>
                                        <p:attrNameLst>
                                          <p:attrName>ppt_w</p:attrName>
                                        </p:attrNameLst>
                                      </p:cBhvr>
                                      <p:tavLst>
                                        <p:tav tm="0">
                                          <p:val>
                                            <p:fltVal val="0"/>
                                          </p:val>
                                        </p:tav>
                                        <p:tav tm="100000">
                                          <p:val>
                                            <p:strVal val="#ppt_w"/>
                                          </p:val>
                                        </p:tav>
                                      </p:tavLst>
                                    </p:anim>
                                    <p:anim calcmode="lin" valueType="num">
                                      <p:cBhvr>
                                        <p:cTn id="54" dur="3000" fill="hold"/>
                                        <p:tgtEl>
                                          <p:spTgt spid="311"/>
                                        </p:tgtEl>
                                        <p:attrNameLst>
                                          <p:attrName>ppt_h</p:attrName>
                                        </p:attrNameLst>
                                      </p:cBhvr>
                                      <p:tavLst>
                                        <p:tav tm="0">
                                          <p:val>
                                            <p:fltVal val="0"/>
                                          </p:val>
                                        </p:tav>
                                        <p:tav tm="100000">
                                          <p:val>
                                            <p:strVal val="#ppt_h"/>
                                          </p:val>
                                        </p:tav>
                                      </p:tavLst>
                                    </p:anim>
                                    <p:animEffect transition="in" filter="fade">
                                      <p:cBhvr>
                                        <p:cTn id="55" dur="3000"/>
                                        <p:tgtEl>
                                          <p:spTgt spid="311"/>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82"/>
                                        </p:tgtEl>
                                        <p:attrNameLst>
                                          <p:attrName>style.visibility</p:attrName>
                                        </p:attrNameLst>
                                      </p:cBhvr>
                                      <p:to>
                                        <p:strVal val="visible"/>
                                      </p:to>
                                    </p:set>
                                    <p:anim calcmode="lin" valueType="num">
                                      <p:cBhvr>
                                        <p:cTn id="58" dur="2000" fill="hold"/>
                                        <p:tgtEl>
                                          <p:spTgt spid="282"/>
                                        </p:tgtEl>
                                        <p:attrNameLst>
                                          <p:attrName>ppt_w</p:attrName>
                                        </p:attrNameLst>
                                      </p:cBhvr>
                                      <p:tavLst>
                                        <p:tav tm="0">
                                          <p:val>
                                            <p:fltVal val="0"/>
                                          </p:val>
                                        </p:tav>
                                        <p:tav tm="100000">
                                          <p:val>
                                            <p:strVal val="#ppt_w"/>
                                          </p:val>
                                        </p:tav>
                                      </p:tavLst>
                                    </p:anim>
                                    <p:anim calcmode="lin" valueType="num">
                                      <p:cBhvr>
                                        <p:cTn id="59" dur="2000" fill="hold"/>
                                        <p:tgtEl>
                                          <p:spTgt spid="282"/>
                                        </p:tgtEl>
                                        <p:attrNameLst>
                                          <p:attrName>ppt_h</p:attrName>
                                        </p:attrNameLst>
                                      </p:cBhvr>
                                      <p:tavLst>
                                        <p:tav tm="0">
                                          <p:val>
                                            <p:fltVal val="0"/>
                                          </p:val>
                                        </p:tav>
                                        <p:tav tm="100000">
                                          <p:val>
                                            <p:strVal val="#ppt_h"/>
                                          </p:val>
                                        </p:tav>
                                      </p:tavLst>
                                    </p:anim>
                                    <p:animEffect transition="in" filter="fade">
                                      <p:cBhvr>
                                        <p:cTn id="60" dur="2000"/>
                                        <p:tgtEl>
                                          <p:spTgt spid="282"/>
                                        </p:tgtEl>
                                      </p:cBhvr>
                                    </p:animEffect>
                                  </p:childTnLst>
                                </p:cTn>
                              </p:par>
                              <p:par>
                                <p:cTn id="61" presetID="53" presetClass="entr" presetSubtype="16" fill="hold" grpId="0" nodeType="withEffect">
                                  <p:stCondLst>
                                    <p:cond delay="1000"/>
                                  </p:stCondLst>
                                  <p:childTnLst>
                                    <p:set>
                                      <p:cBhvr>
                                        <p:cTn id="62" dur="1" fill="hold">
                                          <p:stCondLst>
                                            <p:cond delay="0"/>
                                          </p:stCondLst>
                                        </p:cTn>
                                        <p:tgtEl>
                                          <p:spTgt spid="315"/>
                                        </p:tgtEl>
                                        <p:attrNameLst>
                                          <p:attrName>style.visibility</p:attrName>
                                        </p:attrNameLst>
                                      </p:cBhvr>
                                      <p:to>
                                        <p:strVal val="visible"/>
                                      </p:to>
                                    </p:set>
                                    <p:anim calcmode="lin" valueType="num">
                                      <p:cBhvr>
                                        <p:cTn id="63" dur="2000" fill="hold"/>
                                        <p:tgtEl>
                                          <p:spTgt spid="315"/>
                                        </p:tgtEl>
                                        <p:attrNameLst>
                                          <p:attrName>ppt_w</p:attrName>
                                        </p:attrNameLst>
                                      </p:cBhvr>
                                      <p:tavLst>
                                        <p:tav tm="0">
                                          <p:val>
                                            <p:fltVal val="0"/>
                                          </p:val>
                                        </p:tav>
                                        <p:tav tm="100000">
                                          <p:val>
                                            <p:strVal val="#ppt_w"/>
                                          </p:val>
                                        </p:tav>
                                      </p:tavLst>
                                    </p:anim>
                                    <p:anim calcmode="lin" valueType="num">
                                      <p:cBhvr>
                                        <p:cTn id="64" dur="2000" fill="hold"/>
                                        <p:tgtEl>
                                          <p:spTgt spid="315"/>
                                        </p:tgtEl>
                                        <p:attrNameLst>
                                          <p:attrName>ppt_h</p:attrName>
                                        </p:attrNameLst>
                                      </p:cBhvr>
                                      <p:tavLst>
                                        <p:tav tm="0">
                                          <p:val>
                                            <p:fltVal val="0"/>
                                          </p:val>
                                        </p:tav>
                                        <p:tav tm="100000">
                                          <p:val>
                                            <p:strVal val="#ppt_h"/>
                                          </p:val>
                                        </p:tav>
                                      </p:tavLst>
                                    </p:anim>
                                    <p:animEffect transition="in" filter="fade">
                                      <p:cBhvr>
                                        <p:cTn id="65" dur="2000"/>
                                        <p:tgtEl>
                                          <p:spTgt spid="315"/>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305"/>
                                        </p:tgtEl>
                                        <p:attrNameLst>
                                          <p:attrName>style.visibility</p:attrName>
                                        </p:attrNameLst>
                                      </p:cBhvr>
                                      <p:to>
                                        <p:strVal val="visible"/>
                                      </p:to>
                                    </p:set>
                                    <p:anim calcmode="lin" valueType="num">
                                      <p:cBhvr>
                                        <p:cTn id="68" dur="2000" fill="hold"/>
                                        <p:tgtEl>
                                          <p:spTgt spid="305"/>
                                        </p:tgtEl>
                                        <p:attrNameLst>
                                          <p:attrName>ppt_w</p:attrName>
                                        </p:attrNameLst>
                                      </p:cBhvr>
                                      <p:tavLst>
                                        <p:tav tm="0">
                                          <p:val>
                                            <p:fltVal val="0"/>
                                          </p:val>
                                        </p:tav>
                                        <p:tav tm="100000">
                                          <p:val>
                                            <p:strVal val="#ppt_w"/>
                                          </p:val>
                                        </p:tav>
                                      </p:tavLst>
                                    </p:anim>
                                    <p:anim calcmode="lin" valueType="num">
                                      <p:cBhvr>
                                        <p:cTn id="69" dur="2000" fill="hold"/>
                                        <p:tgtEl>
                                          <p:spTgt spid="305"/>
                                        </p:tgtEl>
                                        <p:attrNameLst>
                                          <p:attrName>ppt_h</p:attrName>
                                        </p:attrNameLst>
                                      </p:cBhvr>
                                      <p:tavLst>
                                        <p:tav tm="0">
                                          <p:val>
                                            <p:fltVal val="0"/>
                                          </p:val>
                                        </p:tav>
                                        <p:tav tm="100000">
                                          <p:val>
                                            <p:strVal val="#ppt_h"/>
                                          </p:val>
                                        </p:tav>
                                      </p:tavLst>
                                    </p:anim>
                                    <p:animEffect transition="in" filter="fade">
                                      <p:cBhvr>
                                        <p:cTn id="70" dur="2000"/>
                                        <p:tgtEl>
                                          <p:spTgt spid="305"/>
                                        </p:tgtEl>
                                      </p:cBhvr>
                                    </p:animEffect>
                                  </p:childTnLst>
                                </p:cTn>
                              </p:par>
                              <p:par>
                                <p:cTn id="71" presetID="53" presetClass="entr" presetSubtype="16" fill="hold" grpId="1" nodeType="withEffect">
                                  <p:stCondLst>
                                    <p:cond delay="1500"/>
                                  </p:stCondLst>
                                  <p:childTnLst>
                                    <p:set>
                                      <p:cBhvr>
                                        <p:cTn id="72" dur="1" fill="hold">
                                          <p:stCondLst>
                                            <p:cond delay="0"/>
                                          </p:stCondLst>
                                        </p:cTn>
                                        <p:tgtEl>
                                          <p:spTgt spid="284"/>
                                        </p:tgtEl>
                                        <p:attrNameLst>
                                          <p:attrName>style.visibility</p:attrName>
                                        </p:attrNameLst>
                                      </p:cBhvr>
                                      <p:to>
                                        <p:strVal val="visible"/>
                                      </p:to>
                                    </p:set>
                                    <p:anim calcmode="lin" valueType="num">
                                      <p:cBhvr>
                                        <p:cTn id="73" dur="2000" fill="hold"/>
                                        <p:tgtEl>
                                          <p:spTgt spid="284"/>
                                        </p:tgtEl>
                                        <p:attrNameLst>
                                          <p:attrName>ppt_w</p:attrName>
                                        </p:attrNameLst>
                                      </p:cBhvr>
                                      <p:tavLst>
                                        <p:tav tm="0">
                                          <p:val>
                                            <p:fltVal val="0"/>
                                          </p:val>
                                        </p:tav>
                                        <p:tav tm="100000">
                                          <p:val>
                                            <p:strVal val="#ppt_w"/>
                                          </p:val>
                                        </p:tav>
                                      </p:tavLst>
                                    </p:anim>
                                    <p:anim calcmode="lin" valueType="num">
                                      <p:cBhvr>
                                        <p:cTn id="74" dur="2000" fill="hold"/>
                                        <p:tgtEl>
                                          <p:spTgt spid="284"/>
                                        </p:tgtEl>
                                        <p:attrNameLst>
                                          <p:attrName>ppt_h</p:attrName>
                                        </p:attrNameLst>
                                      </p:cBhvr>
                                      <p:tavLst>
                                        <p:tav tm="0">
                                          <p:val>
                                            <p:fltVal val="0"/>
                                          </p:val>
                                        </p:tav>
                                        <p:tav tm="100000">
                                          <p:val>
                                            <p:strVal val="#ppt_h"/>
                                          </p:val>
                                        </p:tav>
                                      </p:tavLst>
                                    </p:anim>
                                    <p:animEffect transition="in" filter="fade">
                                      <p:cBhvr>
                                        <p:cTn id="75" dur="2000"/>
                                        <p:tgtEl>
                                          <p:spTgt spid="284"/>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313"/>
                                        </p:tgtEl>
                                        <p:attrNameLst>
                                          <p:attrName>style.visibility</p:attrName>
                                        </p:attrNameLst>
                                      </p:cBhvr>
                                      <p:to>
                                        <p:strVal val="visible"/>
                                      </p:to>
                                    </p:set>
                                    <p:anim calcmode="lin" valueType="num">
                                      <p:cBhvr>
                                        <p:cTn id="78" dur="2000" fill="hold"/>
                                        <p:tgtEl>
                                          <p:spTgt spid="313"/>
                                        </p:tgtEl>
                                        <p:attrNameLst>
                                          <p:attrName>ppt_w</p:attrName>
                                        </p:attrNameLst>
                                      </p:cBhvr>
                                      <p:tavLst>
                                        <p:tav tm="0">
                                          <p:val>
                                            <p:fltVal val="0"/>
                                          </p:val>
                                        </p:tav>
                                        <p:tav tm="100000">
                                          <p:val>
                                            <p:strVal val="#ppt_w"/>
                                          </p:val>
                                        </p:tav>
                                      </p:tavLst>
                                    </p:anim>
                                    <p:anim calcmode="lin" valueType="num">
                                      <p:cBhvr>
                                        <p:cTn id="79" dur="2000" fill="hold"/>
                                        <p:tgtEl>
                                          <p:spTgt spid="313"/>
                                        </p:tgtEl>
                                        <p:attrNameLst>
                                          <p:attrName>ppt_h</p:attrName>
                                        </p:attrNameLst>
                                      </p:cBhvr>
                                      <p:tavLst>
                                        <p:tav tm="0">
                                          <p:val>
                                            <p:fltVal val="0"/>
                                          </p:val>
                                        </p:tav>
                                        <p:tav tm="100000">
                                          <p:val>
                                            <p:strVal val="#ppt_h"/>
                                          </p:val>
                                        </p:tav>
                                      </p:tavLst>
                                    </p:anim>
                                    <p:animEffect transition="in" filter="fade">
                                      <p:cBhvr>
                                        <p:cTn id="80" dur="2000"/>
                                        <p:tgtEl>
                                          <p:spTgt spid="313"/>
                                        </p:tgtEl>
                                      </p:cBhvr>
                                    </p:animEffect>
                                  </p:childTnLst>
                                </p:cTn>
                              </p:par>
                              <p:par>
                                <p:cTn id="81" presetID="0" presetClass="path" presetSubtype="0" repeatCount="indefinite" accel="50000" decel="50000" fill="hold" grpId="0" nodeType="withEffect">
                                  <p:stCondLst>
                                    <p:cond delay="0"/>
                                  </p:stCondLst>
                                  <p:childTnLst>
                                    <p:animMotion origin="layout" path="M 0.00018 0.00903 L 0.00261 0.08773 " pathEditMode="relative" ptsTypes="AA">
                                      <p:cBhvr>
                                        <p:cTn id="82" dur="13000" fill="hold"/>
                                        <p:tgtEl>
                                          <p:spTgt spid="441"/>
                                        </p:tgtEl>
                                        <p:attrNameLst>
                                          <p:attrName>ppt_x</p:attrName>
                                          <p:attrName>ppt_y</p:attrName>
                                        </p:attrNameLst>
                                      </p:cBhvr>
                                    </p:animMotion>
                                  </p:childTnLst>
                                </p:cTn>
                              </p:par>
                              <p:par>
                                <p:cTn id="83" presetID="0" presetClass="path" presetSubtype="0" repeatCount="indefinite" accel="50000" decel="50000" fill="hold" grpId="0" nodeType="withEffect">
                                  <p:stCondLst>
                                    <p:cond delay="0"/>
                                  </p:stCondLst>
                                  <p:childTnLst>
                                    <p:animMotion origin="layout" path="M 0.00104 0.02292 L 0.00104 0.03704 " pathEditMode="relative" ptsTypes="AA">
                                      <p:cBhvr>
                                        <p:cTn id="84" dur="13000" fill="hold"/>
                                        <p:tgtEl>
                                          <p:spTgt spid="355"/>
                                        </p:tgtEl>
                                        <p:attrNameLst>
                                          <p:attrName>ppt_x</p:attrName>
                                          <p:attrName>ppt_y</p:attrName>
                                        </p:attrNameLst>
                                      </p:cBhvr>
                                    </p:animMotion>
                                  </p:childTnLst>
                                </p:cTn>
                              </p:par>
                              <p:par>
                                <p:cTn id="85" presetID="0" presetClass="path" presetSubtype="0" repeatCount="indefinite" accel="50000" decel="50000" fill="hold" grpId="0" nodeType="withEffect">
                                  <p:stCondLst>
                                    <p:cond delay="0"/>
                                  </p:stCondLst>
                                  <p:childTnLst>
                                    <p:animMotion origin="layout" path="M -0.00018 0.0125 L -0.00053 0.09838 " pathEditMode="relative" rAng="0" ptsTypes="AA">
                                      <p:cBhvr>
                                        <p:cTn id="86" dur="13000" fill="hold"/>
                                        <p:tgtEl>
                                          <p:spTgt spid="340"/>
                                        </p:tgtEl>
                                        <p:attrNameLst>
                                          <p:attrName>ppt_x</p:attrName>
                                          <p:attrName>ppt_y</p:attrName>
                                        </p:attrNameLst>
                                      </p:cBhvr>
                                      <p:rCtr x="-17" y="4282"/>
                                    </p:animMotion>
                                  </p:childTnLst>
                                </p:cTn>
                              </p:par>
                              <p:par>
                                <p:cTn id="87" presetID="0" presetClass="path" presetSubtype="0" repeatCount="indefinite" accel="50000" decel="50000" fill="hold" grpId="0" nodeType="withEffect">
                                  <p:stCondLst>
                                    <p:cond delay="0"/>
                                  </p:stCondLst>
                                  <p:childTnLst>
                                    <p:animMotion origin="layout" path="M -1.38889E-6 2.96296E-6 L 0.0007 0.08981 " pathEditMode="relative" rAng="0" ptsTypes="AA">
                                      <p:cBhvr>
                                        <p:cTn id="88" dur="13000" fill="hold"/>
                                        <p:tgtEl>
                                          <p:spTgt spid="442"/>
                                        </p:tgtEl>
                                        <p:attrNameLst>
                                          <p:attrName>ppt_x</p:attrName>
                                          <p:attrName>ppt_y</p:attrName>
                                        </p:attrNameLst>
                                      </p:cBhvr>
                                      <p:rCtr x="35" y="4491"/>
                                    </p:animMotion>
                                  </p:childTnLst>
                                </p:cTn>
                              </p:par>
                              <p:par>
                                <p:cTn id="89" presetID="0" presetClass="path" presetSubtype="0" repeatCount="indefinite" accel="50000" decel="50000" fill="hold" grpId="0" nodeType="withEffect">
                                  <p:stCondLst>
                                    <p:cond delay="0"/>
                                  </p:stCondLst>
                                  <p:childTnLst>
                                    <p:animMotion origin="layout" path="M -0.00052 0.01065 L -0.00052 0.06875 " pathEditMode="relative" ptsTypes="AA">
                                      <p:cBhvr>
                                        <p:cTn id="90" dur="13000" fill="hold"/>
                                        <p:tgtEl>
                                          <p:spTgt spid="354"/>
                                        </p:tgtEl>
                                        <p:attrNameLst>
                                          <p:attrName>ppt_x</p:attrName>
                                          <p:attrName>ppt_y</p:attrName>
                                        </p:attrNameLst>
                                      </p:cBhvr>
                                    </p:animMotion>
                                  </p:childTnLst>
                                </p:cTn>
                              </p:par>
                              <p:par>
                                <p:cTn id="91" presetID="0" presetClass="path" presetSubtype="0" repeatCount="indefinite" accel="50000" decel="50000" fill="hold" grpId="0" nodeType="withEffect">
                                  <p:stCondLst>
                                    <p:cond delay="0"/>
                                  </p:stCondLst>
                                  <p:childTnLst>
                                    <p:animMotion origin="layout" path="M -2.22222E-6 -5.55556E-6 L -0.00173 0.01643 " pathEditMode="relative" ptsTypes="AA">
                                      <p:cBhvr>
                                        <p:cTn id="92" dur="13000" fill="hold"/>
                                        <p:tgtEl>
                                          <p:spTgt spid="397"/>
                                        </p:tgtEl>
                                        <p:attrNameLst>
                                          <p:attrName>ppt_x</p:attrName>
                                          <p:attrName>ppt_y</p:attrName>
                                        </p:attrNameLst>
                                      </p:cBhvr>
                                    </p:animMotion>
                                  </p:childTnLst>
                                </p:cTn>
                              </p:par>
                              <p:par>
                                <p:cTn id="93" presetID="0" presetClass="path" presetSubtype="0" repeatCount="indefinite" accel="50000" decel="50000" fill="hold" grpId="0" nodeType="withEffect">
                                  <p:stCondLst>
                                    <p:cond delay="0"/>
                                  </p:stCondLst>
                                  <p:childTnLst>
                                    <p:animMotion origin="layout" path="M 3.05556E-6 1.48148E-6 L -0.00139 0.02384 " pathEditMode="relative" rAng="0" ptsTypes="AA">
                                      <p:cBhvr>
                                        <p:cTn id="94" dur="13000" fill="hold"/>
                                        <p:tgtEl>
                                          <p:spTgt spid="343"/>
                                        </p:tgtEl>
                                        <p:attrNameLst>
                                          <p:attrName>ppt_x</p:attrName>
                                          <p:attrName>ppt_y</p:attrName>
                                        </p:attrNameLst>
                                      </p:cBhvr>
                                      <p:rCtr x="-69" y="1181"/>
                                    </p:animMotion>
                                  </p:childTnLst>
                                </p:cTn>
                              </p:par>
                              <p:par>
                                <p:cTn id="95" presetID="0" presetClass="path" presetSubtype="0" repeatCount="indefinite" accel="50000" decel="50000" fill="hold" grpId="0" nodeType="withEffect">
                                  <p:stCondLst>
                                    <p:cond delay="0"/>
                                  </p:stCondLst>
                                  <p:childTnLst>
                                    <p:animMotion origin="layout" path="M 0 0 L -0.00017 0.05139 " pathEditMode="relative" ptsTypes="AA">
                                      <p:cBhvr>
                                        <p:cTn id="96" dur="13000" fill="hold"/>
                                        <p:tgtEl>
                                          <p:spTgt spid="390"/>
                                        </p:tgtEl>
                                        <p:attrNameLst>
                                          <p:attrName>ppt_x</p:attrName>
                                          <p:attrName>ppt_y</p:attrName>
                                        </p:attrNameLst>
                                      </p:cBhvr>
                                    </p:animMotion>
                                  </p:childTnLst>
                                </p:cTn>
                              </p:par>
                              <p:par>
                                <p:cTn id="97" presetID="0" presetClass="path" presetSubtype="0" repeatCount="indefinite" accel="50000" decel="50000" fill="hold" grpId="1" nodeType="withEffect">
                                  <p:stCondLst>
                                    <p:cond delay="0"/>
                                  </p:stCondLst>
                                  <p:childTnLst>
                                    <p:animMotion origin="layout" path="M 0 0 L 0 0.03171 " pathEditMode="relative" ptsTypes="AA">
                                      <p:cBhvr>
                                        <p:cTn id="98" dur="13000" fill="hold"/>
                                        <p:tgtEl>
                                          <p:spTgt spid="355"/>
                                        </p:tgtEl>
                                        <p:attrNameLst>
                                          <p:attrName>ppt_x</p:attrName>
                                          <p:attrName>ppt_y</p:attrName>
                                        </p:attrNameLst>
                                      </p:cBhvr>
                                    </p:animMotion>
                                  </p:childTnLst>
                                </p:cTn>
                              </p:par>
                              <p:par>
                                <p:cTn id="99" presetID="0" presetClass="path" presetSubtype="0" repeatCount="indefinite" accel="50000" decel="50000" fill="hold" grpId="0" nodeType="withEffect">
                                  <p:stCondLst>
                                    <p:cond delay="0"/>
                                  </p:stCondLst>
                                  <p:childTnLst>
                                    <p:animMotion origin="layout" path="M 2.77778E-7 -2.96296E-6 L -0.00313 0.08357 " pathEditMode="relative" rAng="0" ptsTypes="AA">
                                      <p:cBhvr>
                                        <p:cTn id="100" dur="13000" fill="hold"/>
                                        <p:tgtEl>
                                          <p:spTgt spid="341"/>
                                        </p:tgtEl>
                                        <p:attrNameLst>
                                          <p:attrName>ppt_x</p:attrName>
                                          <p:attrName>ppt_y</p:attrName>
                                        </p:attrNameLst>
                                      </p:cBhvr>
                                      <p:rCtr x="-156" y="4167"/>
                                    </p:animMotion>
                                  </p:childTnLst>
                                </p:cTn>
                              </p:par>
                              <p:par>
                                <p:cTn id="101" presetID="0" presetClass="path" presetSubtype="0" repeatCount="indefinite" accel="50000" decel="50000" fill="hold" grpId="0" nodeType="withEffect">
                                  <p:stCondLst>
                                    <p:cond delay="0"/>
                                  </p:stCondLst>
                                  <p:childTnLst>
                                    <p:animMotion origin="layout" path="M -0.00052 0.00857 L -0.00017 0.05047 " pathEditMode="relative" ptsTypes="AA">
                                      <p:cBhvr>
                                        <p:cTn id="102" dur="13000" fill="hold"/>
                                        <p:tgtEl>
                                          <p:spTgt spid="334"/>
                                        </p:tgtEl>
                                        <p:attrNameLst>
                                          <p:attrName>ppt_x</p:attrName>
                                          <p:attrName>ppt_y</p:attrName>
                                        </p:attrNameLst>
                                      </p:cBhvr>
                                    </p:animMotion>
                                  </p:childTnLst>
                                </p:cTn>
                              </p:par>
                              <p:par>
                                <p:cTn id="103" presetID="0" presetClass="path" presetSubtype="0" repeatCount="indefinite" accel="50000" decel="50000" fill="hold" grpId="0" nodeType="withEffect">
                                  <p:stCondLst>
                                    <p:cond delay="0"/>
                                  </p:stCondLst>
                                  <p:childTnLst>
                                    <p:animMotion origin="layout" path="M -3.61111E-6 -3.7037E-7 L 0.00677 0.06296 " pathEditMode="relative" rAng="0" ptsTypes="AA">
                                      <p:cBhvr>
                                        <p:cTn id="104" dur="13000" fill="hold"/>
                                        <p:tgtEl>
                                          <p:spTgt spid="388"/>
                                        </p:tgtEl>
                                        <p:attrNameLst>
                                          <p:attrName>ppt_x</p:attrName>
                                          <p:attrName>ppt_y</p:attrName>
                                        </p:attrNameLst>
                                      </p:cBhvr>
                                      <p:rCtr x="330" y="3148"/>
                                    </p:animMotion>
                                  </p:childTnLst>
                                </p:cTn>
                              </p:par>
                              <p:par>
                                <p:cTn id="105" presetID="0" presetClass="path" presetSubtype="0" repeatCount="indefinite" accel="50000" decel="50000" fill="hold" grpId="0" nodeType="withEffect">
                                  <p:stCondLst>
                                    <p:cond delay="0"/>
                                  </p:stCondLst>
                                  <p:childTnLst>
                                    <p:animMotion origin="layout" path="M -1.94444E-6 5.55556E-6 L -1.94444E-6 0.0088 " pathEditMode="relative" ptsTypes="AA">
                                      <p:cBhvr>
                                        <p:cTn id="106" dur="13000" fill="hold"/>
                                        <p:tgtEl>
                                          <p:spTgt spid="352"/>
                                        </p:tgtEl>
                                        <p:attrNameLst>
                                          <p:attrName>ppt_x</p:attrName>
                                          <p:attrName>ppt_y</p:attrName>
                                        </p:attrNameLst>
                                      </p:cBhvr>
                                    </p:animMotion>
                                  </p:childTnLst>
                                </p:cTn>
                              </p:par>
                              <p:par>
                                <p:cTn id="107" presetID="0" presetClass="path" presetSubtype="0" repeatCount="indefinite" accel="50000" decel="50000" fill="hold" grpId="0" nodeType="withEffect">
                                  <p:stCondLst>
                                    <p:cond delay="0"/>
                                  </p:stCondLst>
                                  <p:childTnLst>
                                    <p:animMotion origin="layout" path="M 1.94444E-6 1.48148E-6 L 0.00139 0.02245 " pathEditMode="relative" ptsTypes="AA">
                                      <p:cBhvr>
                                        <p:cTn id="108" dur="13000" fill="hold"/>
                                        <p:tgtEl>
                                          <p:spTgt spid="338"/>
                                        </p:tgtEl>
                                        <p:attrNameLst>
                                          <p:attrName>ppt_x</p:attrName>
                                          <p:attrName>ppt_y</p:attrName>
                                        </p:attrNameLst>
                                      </p:cBhvr>
                                    </p:animMotion>
                                  </p:childTnLst>
                                </p:cTn>
                              </p:par>
                              <p:par>
                                <p:cTn id="109" presetID="0" presetClass="path" presetSubtype="0" accel="50000" decel="50000" fill="hold" grpId="0" nodeType="withEffect">
                                  <p:stCondLst>
                                    <p:cond delay="0"/>
                                  </p:stCondLst>
                                  <p:childTnLst>
                                    <p:animMotion origin="layout" path="M 1.66667E-6 2.22222E-6 L 0.00139 0.0419 " pathEditMode="relative" rAng="0" ptsTypes="AA">
                                      <p:cBhvr>
                                        <p:cTn id="110" dur="13000" fill="hold"/>
                                        <p:tgtEl>
                                          <p:spTgt spid="450"/>
                                        </p:tgtEl>
                                        <p:attrNameLst>
                                          <p:attrName>ppt_x</p:attrName>
                                          <p:attrName>ppt_y</p:attrName>
                                        </p:attrNameLst>
                                      </p:cBhvr>
                                      <p:rCtr x="69" y="2083"/>
                                    </p:animMotion>
                                  </p:childTnLst>
                                </p:cTn>
                              </p:par>
                              <p:par>
                                <p:cTn id="111" presetID="8" presetClass="emph" presetSubtype="0" repeatCount="indefinite" fill="hold" grpId="0" nodeType="withEffect">
                                  <p:stCondLst>
                                    <p:cond delay="0"/>
                                  </p:stCondLst>
                                  <p:childTnLst>
                                    <p:animRot by="21600000">
                                      <p:cBhvr>
                                        <p:cTn id="112" dur="3000" fill="hold"/>
                                        <p:tgtEl>
                                          <p:spTgt spid="73"/>
                                        </p:tgtEl>
                                        <p:attrNameLst>
                                          <p:attrName>r</p:attrName>
                                        </p:attrNameLst>
                                      </p:cBhvr>
                                    </p:animRot>
                                  </p:childTnLst>
                                </p:cTn>
                              </p:par>
                              <p:par>
                                <p:cTn id="113" presetID="8" presetClass="emph" presetSubtype="0" repeatCount="indefinite" fill="hold" grpId="0" nodeType="withEffect">
                                  <p:stCondLst>
                                    <p:cond delay="0"/>
                                  </p:stCondLst>
                                  <p:childTnLst>
                                    <p:animRot by="21600000">
                                      <p:cBhvr>
                                        <p:cTn id="114" dur="3000" fill="hold"/>
                                        <p:tgtEl>
                                          <p:spTgt spid="7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7" grpId="0" animBg="1"/>
      <p:bldP spid="79" grpId="0" animBg="1"/>
      <p:bldP spid="73" grpId="0" animBg="1"/>
      <p:bldP spid="282" grpId="0" animBg="1"/>
      <p:bldP spid="284" grpId="0" animBg="1"/>
      <p:bldP spid="284" grpId="1" animBg="1"/>
      <p:bldP spid="302" grpId="0" animBg="1"/>
      <p:bldP spid="303" grpId="0" animBg="1"/>
      <p:bldP spid="305" grpId="0" animBg="1"/>
      <p:bldP spid="308" grpId="0" animBg="1"/>
      <p:bldP spid="311" grpId="0" animBg="1"/>
      <p:bldP spid="313" grpId="0" animBg="1"/>
      <p:bldP spid="315" grpId="0" animBg="1"/>
      <p:bldP spid="334" grpId="0" animBg="1"/>
      <p:bldP spid="338" grpId="0" animBg="1"/>
      <p:bldP spid="340" grpId="0" animBg="1"/>
      <p:bldP spid="341" grpId="0" animBg="1"/>
      <p:bldP spid="343" grpId="0" animBg="1"/>
      <p:bldP spid="346" grpId="0" animBg="1"/>
      <p:bldP spid="349" grpId="0" animBg="1"/>
      <p:bldP spid="352" grpId="0" animBg="1"/>
      <p:bldP spid="354" grpId="0" animBg="1"/>
      <p:bldP spid="355" grpId="0" animBg="1"/>
      <p:bldP spid="355" grpId="1" animBg="1"/>
      <p:bldP spid="356" grpId="0" animBg="1"/>
      <p:bldP spid="388" grpId="0" animBg="1"/>
      <p:bldP spid="389" grpId="0" animBg="1"/>
      <p:bldP spid="390" grpId="0" animBg="1"/>
      <p:bldP spid="391" grpId="0" animBg="1"/>
      <p:bldP spid="392" grpId="0" animBg="1"/>
      <p:bldP spid="397" grpId="0" animBg="1"/>
      <p:bldP spid="763" grpId="0" animBg="1"/>
      <p:bldP spid="764" grpId="0" animBg="1"/>
      <p:bldP spid="770" grpId="0" animBg="1"/>
      <p:bldP spid="441" grpId="0" animBg="1"/>
      <p:bldP spid="442" grpId="0" animBg="1"/>
      <p:bldP spid="45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Arc 716"/>
          <p:cNvSpPr/>
          <p:nvPr/>
        </p:nvSpPr>
        <p:spPr>
          <a:xfrm rot="20354945">
            <a:off x="5981836" y="4707493"/>
            <a:ext cx="1895753" cy="525916"/>
          </a:xfrm>
          <a:prstGeom prst="arc">
            <a:avLst>
              <a:gd name="adj1" fmla="val 15896615"/>
              <a:gd name="adj2" fmla="val 0"/>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7" name="Arc 706"/>
          <p:cNvSpPr/>
          <p:nvPr/>
        </p:nvSpPr>
        <p:spPr>
          <a:xfrm rot="19303390">
            <a:off x="7131987" y="4792563"/>
            <a:ext cx="760464" cy="127000"/>
          </a:xfrm>
          <a:prstGeom prst="arc">
            <a:avLst>
              <a:gd name="adj1" fmla="val 16468508"/>
              <a:gd name="adj2" fmla="val 0"/>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2" name="U-Turn Arrow 451"/>
          <p:cNvSpPr/>
          <p:nvPr/>
        </p:nvSpPr>
        <p:spPr>
          <a:xfrm rot="16200000" flipV="1">
            <a:off x="6883108" y="3025842"/>
            <a:ext cx="2510872" cy="927100"/>
          </a:xfrm>
          <a:prstGeom prst="uturnArrow">
            <a:avLst>
              <a:gd name="adj1" fmla="val 23463"/>
              <a:gd name="adj2" fmla="val 12759"/>
              <a:gd name="adj3" fmla="val 1043"/>
              <a:gd name="adj4" fmla="val 35415"/>
              <a:gd name="adj5" fmla="val 68150"/>
            </a:avLst>
          </a:prstGeom>
          <a:solidFill>
            <a:srgbClr val="A6A6A6"/>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40" name="Trapezoid 439"/>
          <p:cNvSpPr/>
          <p:nvPr/>
        </p:nvSpPr>
        <p:spPr>
          <a:xfrm flipV="1">
            <a:off x="7344307" y="2976922"/>
            <a:ext cx="645822" cy="288179"/>
          </a:xfrm>
          <a:prstGeom prst="trapezoid">
            <a:avLst>
              <a:gd name="adj" fmla="val 25000"/>
            </a:avLst>
          </a:prstGeom>
          <a:solidFill>
            <a:srgbClr val="4A452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9" name="Trapezoid 438"/>
          <p:cNvSpPr/>
          <p:nvPr/>
        </p:nvSpPr>
        <p:spPr>
          <a:xfrm flipV="1">
            <a:off x="6361997" y="2976922"/>
            <a:ext cx="645822" cy="288179"/>
          </a:xfrm>
          <a:prstGeom prst="trapezoid">
            <a:avLst>
              <a:gd name="adj" fmla="val 25000"/>
            </a:avLst>
          </a:prstGeom>
          <a:solidFill>
            <a:srgbClr val="4A452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ound Same Side Corner Rectangle 34"/>
          <p:cNvSpPr/>
          <p:nvPr/>
        </p:nvSpPr>
        <p:spPr>
          <a:xfrm>
            <a:off x="4416678" y="2338352"/>
            <a:ext cx="1559381" cy="661526"/>
          </a:xfrm>
          <a:prstGeom prst="round2SameRect">
            <a:avLst/>
          </a:prstGeom>
          <a:solidFill>
            <a:srgbClr val="6CE6FF">
              <a:alpha val="41000"/>
            </a:srgb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Left-Right Arrow 2"/>
          <p:cNvSpPr/>
          <p:nvPr/>
        </p:nvSpPr>
        <p:spPr>
          <a:xfrm>
            <a:off x="2969150" y="2706105"/>
            <a:ext cx="544687" cy="45719"/>
          </a:xfrm>
          <a:prstGeom prst="leftRightArrow">
            <a:avLst>
              <a:gd name="adj1" fmla="val 100000"/>
              <a:gd name="adj2" fmla="val 17831"/>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a:off x="2450306" y="2338352"/>
            <a:ext cx="1525595" cy="668885"/>
          </a:xfrm>
          <a:prstGeom prst="round2SameRect">
            <a:avLst/>
          </a:prstGeom>
          <a:solidFill>
            <a:srgbClr val="6CE6FF">
              <a:alpha val="40000"/>
            </a:srgb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0" name="Rectangle 729"/>
          <p:cNvSpPr/>
          <p:nvPr/>
        </p:nvSpPr>
        <p:spPr>
          <a:xfrm>
            <a:off x="2355833" y="4958258"/>
            <a:ext cx="1070285" cy="21444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4" name="Cube 743"/>
          <p:cNvSpPr/>
          <p:nvPr/>
        </p:nvSpPr>
        <p:spPr>
          <a:xfrm>
            <a:off x="686881" y="4551668"/>
            <a:ext cx="1713402" cy="1202018"/>
          </a:xfrm>
          <a:prstGeom prst="cube">
            <a:avLst>
              <a:gd name="adj" fmla="val 11145"/>
            </a:avLst>
          </a:prstGeom>
          <a:solidFill>
            <a:srgbClr val="F6FFA5"/>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6" name="Isosceles Triangle 745"/>
          <p:cNvSpPr/>
          <p:nvPr/>
        </p:nvSpPr>
        <p:spPr>
          <a:xfrm>
            <a:off x="642430" y="4269210"/>
            <a:ext cx="1580793" cy="429211"/>
          </a:xfrm>
          <a:prstGeom prst="triangle">
            <a:avLst>
              <a:gd name="adj" fmla="val 53018"/>
            </a:avLst>
          </a:prstGeom>
          <a:solidFill>
            <a:srgbClr val="F6FFA5"/>
          </a:solidFill>
          <a:ln>
            <a:solidFill>
              <a:srgbClr val="F6FF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9" name="Pentagon 728"/>
          <p:cNvSpPr/>
          <p:nvPr/>
        </p:nvSpPr>
        <p:spPr>
          <a:xfrm rot="5400000">
            <a:off x="5250203" y="4881978"/>
            <a:ext cx="708007" cy="219456"/>
          </a:xfrm>
          <a:prstGeom prst="homePlat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048587" y="5338722"/>
            <a:ext cx="1070285" cy="21444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8" name="Pentagon 727"/>
          <p:cNvSpPr/>
          <p:nvPr/>
        </p:nvSpPr>
        <p:spPr>
          <a:xfrm rot="5400000">
            <a:off x="1694735" y="1781595"/>
            <a:ext cx="708007" cy="219456"/>
          </a:xfrm>
          <a:prstGeom prst="homePlat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7" name="Round Same Side Corner Rectangle 726"/>
          <p:cNvSpPr/>
          <p:nvPr/>
        </p:nvSpPr>
        <p:spPr>
          <a:xfrm>
            <a:off x="3444920" y="4741809"/>
            <a:ext cx="1603667" cy="802431"/>
          </a:xfrm>
          <a:prstGeom prst="round2SameRect">
            <a:avLst/>
          </a:prstGeom>
          <a:solidFill>
            <a:srgbClr val="6CE6FF">
              <a:alpha val="17000"/>
            </a:srgbClr>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20" name="Frame 719"/>
          <p:cNvSpPr/>
          <p:nvPr/>
        </p:nvSpPr>
        <p:spPr>
          <a:xfrm>
            <a:off x="3405853" y="4456352"/>
            <a:ext cx="1691640" cy="1143000"/>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2" name="Round Same Side Corner Rectangle 41"/>
          <p:cNvSpPr/>
          <p:nvPr/>
        </p:nvSpPr>
        <p:spPr>
          <a:xfrm>
            <a:off x="6098535" y="4844797"/>
            <a:ext cx="1643282" cy="707393"/>
          </a:xfrm>
          <a:prstGeom prst="round2SameRect">
            <a:avLst/>
          </a:prstGeom>
          <a:solidFill>
            <a:srgbClr val="6CE6FF">
              <a:alpha val="32000"/>
            </a:srgbClr>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5" name="Rectangle 444"/>
          <p:cNvSpPr/>
          <p:nvPr/>
        </p:nvSpPr>
        <p:spPr>
          <a:xfrm>
            <a:off x="6096041" y="4940284"/>
            <a:ext cx="1684804" cy="243134"/>
          </a:xfrm>
          <a:prstGeom prst="rect">
            <a:avLst/>
          </a:prstGeom>
          <a:pattFill prst="lgConfetti">
            <a:fgClr>
              <a:schemeClr val="bg2">
                <a:lumMod val="50000"/>
              </a:schemeClr>
            </a:fgClr>
            <a:bgClr>
              <a:schemeClr val="bg2">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1" name="Arc 710"/>
          <p:cNvSpPr/>
          <p:nvPr/>
        </p:nvSpPr>
        <p:spPr>
          <a:xfrm rot="20053800">
            <a:off x="6449581" y="4759954"/>
            <a:ext cx="1388556" cy="269260"/>
          </a:xfrm>
          <a:prstGeom prst="arc">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8" name="Arc 717"/>
          <p:cNvSpPr/>
          <p:nvPr/>
        </p:nvSpPr>
        <p:spPr>
          <a:xfrm rot="20878936">
            <a:off x="4747592" y="4780064"/>
            <a:ext cx="3062630" cy="270852"/>
          </a:xfrm>
          <a:prstGeom prst="arc">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9" name="Arc 708"/>
          <p:cNvSpPr/>
          <p:nvPr/>
        </p:nvSpPr>
        <p:spPr>
          <a:xfrm rot="19359091">
            <a:off x="7092574" y="4765058"/>
            <a:ext cx="760464" cy="232302"/>
          </a:xfrm>
          <a:prstGeom prst="arc">
            <a:avLst>
              <a:gd name="adj1" fmla="val 16314386"/>
              <a:gd name="adj2" fmla="val 0"/>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5" name="Arc 704"/>
          <p:cNvSpPr/>
          <p:nvPr/>
        </p:nvSpPr>
        <p:spPr>
          <a:xfrm rot="18990418">
            <a:off x="7070613" y="4789283"/>
            <a:ext cx="760464" cy="127000"/>
          </a:xfrm>
          <a:prstGeom prst="arc">
            <a:avLst/>
          </a:prstGeom>
          <a:solidFill>
            <a:srgbClr val="8CF2FF">
              <a:alpha val="29000"/>
            </a:srgbClr>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5962210" y="2248007"/>
            <a:ext cx="422496" cy="21444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2" name="Trapezoid 371"/>
          <p:cNvSpPr/>
          <p:nvPr/>
        </p:nvSpPr>
        <p:spPr>
          <a:xfrm flipV="1">
            <a:off x="6598843" y="3020532"/>
            <a:ext cx="1195480" cy="288179"/>
          </a:xfrm>
          <a:prstGeom prst="trapezoid">
            <a:avLst>
              <a:gd name="adj" fmla="val 25000"/>
            </a:avLst>
          </a:prstGeom>
          <a:solidFill>
            <a:srgbClr val="4A452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7" name="Oval 316"/>
          <p:cNvSpPr/>
          <p:nvPr/>
        </p:nvSpPr>
        <p:spPr>
          <a:xfrm flipH="1">
            <a:off x="5075191" y="2914372"/>
            <a:ext cx="59560" cy="5140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213105" y="2025398"/>
            <a:ext cx="55450" cy="710606"/>
          </a:xfrm>
          <a:prstGeom prst="rect">
            <a:avLst/>
          </a:prstGeom>
          <a:solidFill>
            <a:schemeClr val="bg1">
              <a:lumMod val="6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Quad Arrow 78"/>
          <p:cNvSpPr/>
          <p:nvPr/>
        </p:nvSpPr>
        <p:spPr>
          <a:xfrm rot="2536049">
            <a:off x="5348195" y="2534738"/>
            <a:ext cx="340070" cy="347472"/>
          </a:xfrm>
          <a:prstGeom prst="quadArrow">
            <a:avLst>
              <a:gd name="adj1" fmla="val 15474"/>
              <a:gd name="adj2" fmla="val 3469"/>
              <a:gd name="adj3" fmla="val 3322"/>
            </a:avLst>
          </a:prstGeom>
          <a:solidFill>
            <a:srgbClr val="A6A6A6"/>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Quad Arrow 72"/>
          <p:cNvSpPr/>
          <p:nvPr/>
        </p:nvSpPr>
        <p:spPr>
          <a:xfrm rot="2536049">
            <a:off x="4694144" y="2534738"/>
            <a:ext cx="340070" cy="347472"/>
          </a:xfrm>
          <a:prstGeom prst="quadArrow">
            <a:avLst>
              <a:gd name="adj1" fmla="val 15474"/>
              <a:gd name="adj2" fmla="val 3469"/>
              <a:gd name="adj3" fmla="val 3322"/>
            </a:avLst>
          </a:prstGeom>
          <a:solidFill>
            <a:srgbClr val="A6A6A6"/>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4843743" y="2025398"/>
            <a:ext cx="45719" cy="710605"/>
          </a:xfrm>
          <a:prstGeom prst="rect">
            <a:avLst/>
          </a:prstGeom>
          <a:solidFill>
            <a:schemeClr val="bg1">
              <a:lumMod val="65000"/>
            </a:schemeClr>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5497794" y="2025398"/>
            <a:ext cx="45719" cy="710605"/>
          </a:xfrm>
          <a:prstGeom prst="rect">
            <a:avLst/>
          </a:prstGeom>
          <a:solidFill>
            <a:schemeClr val="bg1">
              <a:lumMod val="65000"/>
            </a:schemeClr>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Delay 4"/>
          <p:cNvSpPr/>
          <p:nvPr/>
        </p:nvSpPr>
        <p:spPr>
          <a:xfrm rot="5400000">
            <a:off x="340216" y="1976497"/>
            <a:ext cx="1431069" cy="1198892"/>
          </a:xfrm>
          <a:prstGeom prst="flowChartDelay">
            <a:avLst/>
          </a:prstGeom>
          <a:solidFill>
            <a:srgbClr val="4D9E9C">
              <a:alpha val="82000"/>
            </a:srgbClr>
          </a:solidFill>
          <a:ln>
            <a:noFill/>
          </a:ln>
          <a:effectLst>
            <a:outerShdw blurRad="50800" dist="38100" dir="54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655198" y="2248007"/>
            <a:ext cx="768350" cy="219456"/>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4042797" y="2248007"/>
            <a:ext cx="323850" cy="21444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730464" y="25374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052620" y="28507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276689" y="2698355"/>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flipH="1">
            <a:off x="2813013" y="28507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3369644" y="2828239"/>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flipH="1">
            <a:off x="3601258" y="26221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3707940" y="28507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flipH="1" flipV="1">
            <a:off x="3869481" y="262214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flipH="1">
            <a:off x="3906058" y="29269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3013034" y="282544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flipH="1">
            <a:off x="2945977" y="281264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3035264" y="28422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565382" y="26263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3382396" y="24655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887098" y="24579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3266843" y="2732885"/>
            <a:ext cx="9144" cy="9144"/>
          </a:xfrm>
          <a:prstGeom prst="ellipse">
            <a:avLst/>
          </a:prstGeom>
          <a:solidFill>
            <a:schemeClr val="bg2">
              <a:lumMod val="5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2717782" y="27787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flipH="1">
            <a:off x="3098377" y="296504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3534796" y="26179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3687196" y="27703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3839596" y="29227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3039498" y="26103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3191898" y="27627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3344298" y="29151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3419243" y="28852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flipH="1">
            <a:off x="3753658" y="27745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flipH="1">
            <a:off x="3906058" y="29269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2870182" y="29311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2574526" y="29151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flipV="1">
            <a:off x="2687894" y="25798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2773833" y="25333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2926233" y="26857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flipV="1">
            <a:off x="2840294" y="27322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flipV="1">
            <a:off x="2840293" y="25889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flipV="1">
            <a:off x="2992693" y="27413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2651320" y="253412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2803720" y="268652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2565381" y="26263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2803719" y="254326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2717780" y="2635519"/>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Oval 145"/>
          <p:cNvSpPr/>
          <p:nvPr/>
        </p:nvSpPr>
        <p:spPr>
          <a:xfrm flipV="1">
            <a:off x="3558289" y="249531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Oval 146"/>
          <p:cNvSpPr/>
          <p:nvPr/>
        </p:nvSpPr>
        <p:spPr>
          <a:xfrm>
            <a:off x="3644228" y="244878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3796628" y="260118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p:cNvSpPr/>
          <p:nvPr/>
        </p:nvSpPr>
        <p:spPr>
          <a:xfrm flipV="1">
            <a:off x="3710689" y="264771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flipV="1">
            <a:off x="3710688" y="250446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p:cNvSpPr/>
          <p:nvPr/>
        </p:nvSpPr>
        <p:spPr>
          <a:xfrm flipV="1">
            <a:off x="3863088" y="265686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p:cNvSpPr/>
          <p:nvPr/>
        </p:nvSpPr>
        <p:spPr>
          <a:xfrm>
            <a:off x="3521715" y="244959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p:cNvSpPr/>
          <p:nvPr/>
        </p:nvSpPr>
        <p:spPr>
          <a:xfrm>
            <a:off x="3674115" y="260199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p:cNvSpPr/>
          <p:nvPr/>
        </p:nvSpPr>
        <p:spPr>
          <a:xfrm>
            <a:off x="3435776" y="254185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p:cNvSpPr/>
          <p:nvPr/>
        </p:nvSpPr>
        <p:spPr>
          <a:xfrm>
            <a:off x="3674114" y="24587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p:cNvSpPr/>
          <p:nvPr/>
        </p:nvSpPr>
        <p:spPr>
          <a:xfrm>
            <a:off x="3588175" y="255099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p:cNvSpPr/>
          <p:nvPr/>
        </p:nvSpPr>
        <p:spPr>
          <a:xfrm flipV="1">
            <a:off x="3588174" y="275198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p:cNvSpPr/>
          <p:nvPr/>
        </p:nvSpPr>
        <p:spPr>
          <a:xfrm>
            <a:off x="3674113" y="270545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p:cNvSpPr/>
          <p:nvPr/>
        </p:nvSpPr>
        <p:spPr>
          <a:xfrm>
            <a:off x="3826513" y="285785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p:cNvSpPr/>
          <p:nvPr/>
        </p:nvSpPr>
        <p:spPr>
          <a:xfrm flipV="1">
            <a:off x="3740574" y="290438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p:cNvSpPr/>
          <p:nvPr/>
        </p:nvSpPr>
        <p:spPr>
          <a:xfrm flipV="1">
            <a:off x="3740573" y="276113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p:cNvSpPr/>
          <p:nvPr/>
        </p:nvSpPr>
        <p:spPr>
          <a:xfrm flipV="1">
            <a:off x="3892973" y="291353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p:cNvSpPr/>
          <p:nvPr/>
        </p:nvSpPr>
        <p:spPr>
          <a:xfrm>
            <a:off x="3551600" y="270626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p:cNvSpPr/>
          <p:nvPr/>
        </p:nvSpPr>
        <p:spPr>
          <a:xfrm>
            <a:off x="3704000" y="285866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p:cNvSpPr/>
          <p:nvPr/>
        </p:nvSpPr>
        <p:spPr>
          <a:xfrm>
            <a:off x="3465661" y="279852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p:cNvSpPr/>
          <p:nvPr/>
        </p:nvSpPr>
        <p:spPr>
          <a:xfrm>
            <a:off x="3703999" y="27154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p:cNvSpPr/>
          <p:nvPr/>
        </p:nvSpPr>
        <p:spPr>
          <a:xfrm>
            <a:off x="3618060" y="280766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p:cNvSpPr/>
          <p:nvPr/>
        </p:nvSpPr>
        <p:spPr>
          <a:xfrm flipH="1" flipV="1">
            <a:off x="2703663" y="271456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flipH="1">
            <a:off x="2789602" y="266803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p:cNvSpPr/>
          <p:nvPr/>
        </p:nvSpPr>
        <p:spPr>
          <a:xfrm flipH="1">
            <a:off x="2942002" y="282043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p:cNvSpPr/>
          <p:nvPr/>
        </p:nvSpPr>
        <p:spPr>
          <a:xfrm flipH="1" flipV="1">
            <a:off x="2856063" y="286696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flipH="1" flipV="1">
            <a:off x="2856062" y="272371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p:cNvSpPr/>
          <p:nvPr/>
        </p:nvSpPr>
        <p:spPr>
          <a:xfrm flipH="1" flipV="1">
            <a:off x="3008462" y="287611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flipH="1">
            <a:off x="2667089" y="266884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Oval 174"/>
          <p:cNvSpPr/>
          <p:nvPr/>
        </p:nvSpPr>
        <p:spPr>
          <a:xfrm flipH="1">
            <a:off x="2819489" y="282124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p:cNvSpPr/>
          <p:nvPr/>
        </p:nvSpPr>
        <p:spPr>
          <a:xfrm flipH="1">
            <a:off x="2581150" y="276110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Oval 176"/>
          <p:cNvSpPr/>
          <p:nvPr/>
        </p:nvSpPr>
        <p:spPr>
          <a:xfrm flipH="1">
            <a:off x="2819488" y="267799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Oval 177"/>
          <p:cNvSpPr/>
          <p:nvPr/>
        </p:nvSpPr>
        <p:spPr>
          <a:xfrm flipH="1">
            <a:off x="2733549" y="277024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Oval 178"/>
          <p:cNvSpPr/>
          <p:nvPr/>
        </p:nvSpPr>
        <p:spPr>
          <a:xfrm flipV="1">
            <a:off x="2900221" y="24826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p:cNvSpPr/>
          <p:nvPr/>
        </p:nvSpPr>
        <p:spPr>
          <a:xfrm>
            <a:off x="2986160" y="243607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Oval 180"/>
          <p:cNvSpPr/>
          <p:nvPr/>
        </p:nvSpPr>
        <p:spPr>
          <a:xfrm>
            <a:off x="3138560" y="258847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Oval 181"/>
          <p:cNvSpPr/>
          <p:nvPr/>
        </p:nvSpPr>
        <p:spPr>
          <a:xfrm flipV="1">
            <a:off x="3052621" y="26350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p:cNvSpPr/>
          <p:nvPr/>
        </p:nvSpPr>
        <p:spPr>
          <a:xfrm flipV="1">
            <a:off x="3052620" y="249175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Oval 184"/>
          <p:cNvSpPr/>
          <p:nvPr/>
        </p:nvSpPr>
        <p:spPr>
          <a:xfrm>
            <a:off x="3138844" y="268889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Oval 185"/>
          <p:cNvSpPr/>
          <p:nvPr/>
        </p:nvSpPr>
        <p:spPr>
          <a:xfrm>
            <a:off x="3016047" y="258929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Oval 186"/>
          <p:cNvSpPr/>
          <p:nvPr/>
        </p:nvSpPr>
        <p:spPr>
          <a:xfrm>
            <a:off x="3146643" y="251709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Oval 187"/>
          <p:cNvSpPr/>
          <p:nvPr/>
        </p:nvSpPr>
        <p:spPr>
          <a:xfrm>
            <a:off x="3016046" y="244603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Oval 188"/>
          <p:cNvSpPr/>
          <p:nvPr/>
        </p:nvSpPr>
        <p:spPr>
          <a:xfrm>
            <a:off x="2930107" y="253829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Oval 189"/>
          <p:cNvSpPr/>
          <p:nvPr/>
        </p:nvSpPr>
        <p:spPr>
          <a:xfrm flipV="1">
            <a:off x="3213104" y="28042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Oval 190"/>
          <p:cNvSpPr/>
          <p:nvPr/>
        </p:nvSpPr>
        <p:spPr>
          <a:xfrm>
            <a:off x="3299043" y="27576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Oval 191"/>
          <p:cNvSpPr/>
          <p:nvPr/>
        </p:nvSpPr>
        <p:spPr>
          <a:xfrm>
            <a:off x="3451443" y="29100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Oval 192"/>
          <p:cNvSpPr/>
          <p:nvPr/>
        </p:nvSpPr>
        <p:spPr>
          <a:xfrm flipV="1">
            <a:off x="3365504" y="29566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Oval 193"/>
          <p:cNvSpPr/>
          <p:nvPr/>
        </p:nvSpPr>
        <p:spPr>
          <a:xfrm flipV="1">
            <a:off x="3365503" y="281335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Oval 194"/>
          <p:cNvSpPr/>
          <p:nvPr/>
        </p:nvSpPr>
        <p:spPr>
          <a:xfrm flipV="1">
            <a:off x="3439410" y="281782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Oval 195"/>
          <p:cNvSpPr/>
          <p:nvPr/>
        </p:nvSpPr>
        <p:spPr>
          <a:xfrm>
            <a:off x="3176530" y="275848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Oval 196"/>
          <p:cNvSpPr/>
          <p:nvPr/>
        </p:nvSpPr>
        <p:spPr>
          <a:xfrm>
            <a:off x="3328930" y="291088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p:cNvSpPr/>
          <p:nvPr/>
        </p:nvSpPr>
        <p:spPr>
          <a:xfrm>
            <a:off x="3090591" y="28507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p:cNvSpPr/>
          <p:nvPr/>
        </p:nvSpPr>
        <p:spPr>
          <a:xfrm>
            <a:off x="3328929" y="276763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p:cNvSpPr/>
          <p:nvPr/>
        </p:nvSpPr>
        <p:spPr>
          <a:xfrm>
            <a:off x="3242990" y="28598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p:cNvSpPr/>
          <p:nvPr/>
        </p:nvSpPr>
        <p:spPr>
          <a:xfrm>
            <a:off x="3170135" y="290235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p:cNvSpPr/>
          <p:nvPr/>
        </p:nvSpPr>
        <p:spPr>
          <a:xfrm>
            <a:off x="3266785" y="294481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p:cNvSpPr/>
          <p:nvPr/>
        </p:nvSpPr>
        <p:spPr>
          <a:xfrm>
            <a:off x="3606422" y="24782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p:cNvSpPr/>
          <p:nvPr/>
        </p:nvSpPr>
        <p:spPr>
          <a:xfrm>
            <a:off x="3713526" y="24965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p:cNvSpPr/>
          <p:nvPr/>
        </p:nvSpPr>
        <p:spPr>
          <a:xfrm>
            <a:off x="3649391" y="255590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Oval 205"/>
          <p:cNvSpPr/>
          <p:nvPr/>
        </p:nvSpPr>
        <p:spPr>
          <a:xfrm>
            <a:off x="3724995" y="258557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Oval 207"/>
          <p:cNvSpPr/>
          <p:nvPr/>
        </p:nvSpPr>
        <p:spPr>
          <a:xfrm>
            <a:off x="3758822" y="26306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p:cNvSpPr/>
          <p:nvPr/>
        </p:nvSpPr>
        <p:spPr>
          <a:xfrm>
            <a:off x="3792688" y="25304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Oval 209"/>
          <p:cNvSpPr/>
          <p:nvPr/>
        </p:nvSpPr>
        <p:spPr>
          <a:xfrm>
            <a:off x="3848740" y="261372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Oval 211"/>
          <p:cNvSpPr/>
          <p:nvPr/>
        </p:nvSpPr>
        <p:spPr>
          <a:xfrm>
            <a:off x="3657473" y="26306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p:cNvSpPr/>
          <p:nvPr/>
        </p:nvSpPr>
        <p:spPr>
          <a:xfrm>
            <a:off x="3332738" y="249531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Oval 216"/>
          <p:cNvSpPr/>
          <p:nvPr/>
        </p:nvSpPr>
        <p:spPr>
          <a:xfrm>
            <a:off x="3758822" y="26306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p:cNvSpPr/>
          <p:nvPr/>
        </p:nvSpPr>
        <p:spPr>
          <a:xfrm>
            <a:off x="3379724" y="24542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Oval 218"/>
          <p:cNvSpPr/>
          <p:nvPr/>
        </p:nvSpPr>
        <p:spPr>
          <a:xfrm>
            <a:off x="3315589" y="251360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p:cNvSpPr/>
          <p:nvPr/>
        </p:nvSpPr>
        <p:spPr>
          <a:xfrm>
            <a:off x="3391193" y="254327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p:cNvSpPr/>
          <p:nvPr/>
        </p:nvSpPr>
        <p:spPr>
          <a:xfrm>
            <a:off x="3425020" y="25883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Oval 221"/>
          <p:cNvSpPr/>
          <p:nvPr/>
        </p:nvSpPr>
        <p:spPr>
          <a:xfrm>
            <a:off x="3458886" y="24881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Oval 222"/>
          <p:cNvSpPr/>
          <p:nvPr/>
        </p:nvSpPr>
        <p:spPr>
          <a:xfrm>
            <a:off x="3514938" y="257142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Oval 223"/>
          <p:cNvSpPr/>
          <p:nvPr/>
        </p:nvSpPr>
        <p:spPr>
          <a:xfrm>
            <a:off x="3323671" y="25883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Oval 224"/>
          <p:cNvSpPr/>
          <p:nvPr/>
        </p:nvSpPr>
        <p:spPr>
          <a:xfrm>
            <a:off x="3485138" y="264771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p:cNvSpPr/>
          <p:nvPr/>
        </p:nvSpPr>
        <p:spPr>
          <a:xfrm>
            <a:off x="2614183" y="26900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Oval 226"/>
          <p:cNvSpPr/>
          <p:nvPr/>
        </p:nvSpPr>
        <p:spPr>
          <a:xfrm>
            <a:off x="2721287" y="270830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8" name="Oval 227"/>
          <p:cNvSpPr/>
          <p:nvPr/>
        </p:nvSpPr>
        <p:spPr>
          <a:xfrm>
            <a:off x="2657152" y="276763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Oval 228"/>
          <p:cNvSpPr/>
          <p:nvPr/>
        </p:nvSpPr>
        <p:spPr>
          <a:xfrm>
            <a:off x="2732756" y="279729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Oval 229"/>
          <p:cNvSpPr/>
          <p:nvPr/>
        </p:nvSpPr>
        <p:spPr>
          <a:xfrm>
            <a:off x="2766583" y="28424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Oval 230"/>
          <p:cNvSpPr/>
          <p:nvPr/>
        </p:nvSpPr>
        <p:spPr>
          <a:xfrm>
            <a:off x="2800449" y="274220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Oval 231"/>
          <p:cNvSpPr/>
          <p:nvPr/>
        </p:nvSpPr>
        <p:spPr>
          <a:xfrm>
            <a:off x="2856501" y="282544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Oval 232"/>
          <p:cNvSpPr/>
          <p:nvPr/>
        </p:nvSpPr>
        <p:spPr>
          <a:xfrm>
            <a:off x="2665234" y="28424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Oval 233"/>
          <p:cNvSpPr/>
          <p:nvPr/>
        </p:nvSpPr>
        <p:spPr>
          <a:xfrm>
            <a:off x="2826701" y="290174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Oval 234"/>
          <p:cNvSpPr/>
          <p:nvPr/>
        </p:nvSpPr>
        <p:spPr>
          <a:xfrm>
            <a:off x="2598299" y="281210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Oval 235"/>
          <p:cNvSpPr/>
          <p:nvPr/>
        </p:nvSpPr>
        <p:spPr>
          <a:xfrm>
            <a:off x="2581150" y="283039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Oval 236"/>
          <p:cNvSpPr/>
          <p:nvPr/>
        </p:nvSpPr>
        <p:spPr>
          <a:xfrm>
            <a:off x="2656754" y="286005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Oval 237"/>
          <p:cNvSpPr/>
          <p:nvPr/>
        </p:nvSpPr>
        <p:spPr>
          <a:xfrm>
            <a:off x="2690581" y="290517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Oval 238"/>
          <p:cNvSpPr/>
          <p:nvPr/>
        </p:nvSpPr>
        <p:spPr>
          <a:xfrm>
            <a:off x="2724447" y="280496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2589232" y="290517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Oval 240"/>
          <p:cNvSpPr/>
          <p:nvPr/>
        </p:nvSpPr>
        <p:spPr>
          <a:xfrm>
            <a:off x="2750699" y="296450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a:off x="3704177" y="26518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Oval 242"/>
          <p:cNvSpPr/>
          <p:nvPr/>
        </p:nvSpPr>
        <p:spPr>
          <a:xfrm>
            <a:off x="3751163" y="261076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Oval 243"/>
          <p:cNvSpPr/>
          <p:nvPr/>
        </p:nvSpPr>
        <p:spPr>
          <a:xfrm>
            <a:off x="3687028" y="267009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Oval 244"/>
          <p:cNvSpPr/>
          <p:nvPr/>
        </p:nvSpPr>
        <p:spPr>
          <a:xfrm>
            <a:off x="3762632" y="269976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Oval 245"/>
          <p:cNvSpPr/>
          <p:nvPr/>
        </p:nvSpPr>
        <p:spPr>
          <a:xfrm>
            <a:off x="3796459" y="27448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Oval 246"/>
          <p:cNvSpPr/>
          <p:nvPr/>
        </p:nvSpPr>
        <p:spPr>
          <a:xfrm>
            <a:off x="3830325" y="264466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Oval 247"/>
          <p:cNvSpPr/>
          <p:nvPr/>
        </p:nvSpPr>
        <p:spPr>
          <a:xfrm>
            <a:off x="3886377" y="272791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3695110" y="27448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Oval 249"/>
          <p:cNvSpPr/>
          <p:nvPr/>
        </p:nvSpPr>
        <p:spPr>
          <a:xfrm>
            <a:off x="3856577" y="28042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a:off x="3151215" y="282957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p:cNvSpPr/>
          <p:nvPr/>
        </p:nvSpPr>
        <p:spPr>
          <a:xfrm>
            <a:off x="3555663" y="277179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3491528" y="283112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p:cNvSpPr/>
          <p:nvPr/>
        </p:nvSpPr>
        <p:spPr>
          <a:xfrm>
            <a:off x="3567132" y="286079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3600959" y="290590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3634825" y="280569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p:cNvSpPr/>
          <p:nvPr/>
        </p:nvSpPr>
        <p:spPr>
          <a:xfrm>
            <a:off x="3102949" y="283401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3499610" y="290590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3631443" y="291437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p:cNvSpPr/>
          <p:nvPr/>
        </p:nvSpPr>
        <p:spPr>
          <a:xfrm>
            <a:off x="4843743" y="2806436"/>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Oval 279"/>
          <p:cNvSpPr/>
          <p:nvPr/>
        </p:nvSpPr>
        <p:spPr>
          <a:xfrm>
            <a:off x="5149982" y="2544674"/>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Oval 281"/>
          <p:cNvSpPr/>
          <p:nvPr/>
        </p:nvSpPr>
        <p:spPr>
          <a:xfrm>
            <a:off x="5152902" y="2832811"/>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p:cNvSpPr/>
          <p:nvPr/>
        </p:nvSpPr>
        <p:spPr>
          <a:xfrm>
            <a:off x="5760954" y="2864561"/>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p:cNvSpPr/>
          <p:nvPr/>
        </p:nvSpPr>
        <p:spPr>
          <a:xfrm>
            <a:off x="5338110" y="2500900"/>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p:cNvSpPr/>
          <p:nvPr/>
        </p:nvSpPr>
        <p:spPr>
          <a:xfrm flipH="1">
            <a:off x="5701352" y="2481601"/>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p:cNvSpPr/>
          <p:nvPr/>
        </p:nvSpPr>
        <p:spPr>
          <a:xfrm>
            <a:off x="4889462" y="2907622"/>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Oval 298"/>
          <p:cNvSpPr/>
          <p:nvPr/>
        </p:nvSpPr>
        <p:spPr>
          <a:xfrm>
            <a:off x="5315250" y="2863625"/>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2" name="Oval 301"/>
          <p:cNvSpPr/>
          <p:nvPr/>
        </p:nvSpPr>
        <p:spPr>
          <a:xfrm>
            <a:off x="4989027" y="2465542"/>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Oval 302"/>
          <p:cNvSpPr/>
          <p:nvPr/>
        </p:nvSpPr>
        <p:spPr>
          <a:xfrm>
            <a:off x="5701352" y="2654772"/>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5" name="Oval 304"/>
          <p:cNvSpPr/>
          <p:nvPr/>
        </p:nvSpPr>
        <p:spPr>
          <a:xfrm>
            <a:off x="5797654" y="2569378"/>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7" name="Oval 306"/>
          <p:cNvSpPr/>
          <p:nvPr/>
        </p:nvSpPr>
        <p:spPr>
          <a:xfrm>
            <a:off x="5544647" y="2895191"/>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8" name="Oval 307"/>
          <p:cNvSpPr/>
          <p:nvPr/>
        </p:nvSpPr>
        <p:spPr>
          <a:xfrm>
            <a:off x="4549247" y="2845896"/>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0" name="Oval 309"/>
          <p:cNvSpPr/>
          <p:nvPr/>
        </p:nvSpPr>
        <p:spPr>
          <a:xfrm>
            <a:off x="4544312" y="2651497"/>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1" name="Oval 310"/>
          <p:cNvSpPr/>
          <p:nvPr/>
        </p:nvSpPr>
        <p:spPr>
          <a:xfrm>
            <a:off x="4605971" y="2467269"/>
            <a:ext cx="59560" cy="57727"/>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Oval 311"/>
          <p:cNvSpPr/>
          <p:nvPr/>
        </p:nvSpPr>
        <p:spPr>
          <a:xfrm>
            <a:off x="4666089" y="2541851"/>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Oval 312"/>
          <p:cNvSpPr/>
          <p:nvPr/>
        </p:nvSpPr>
        <p:spPr>
          <a:xfrm>
            <a:off x="4607812" y="2697170"/>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4" name="Oval 313"/>
          <p:cNvSpPr/>
          <p:nvPr/>
        </p:nvSpPr>
        <p:spPr>
          <a:xfrm>
            <a:off x="4695869" y="2904387"/>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Oval 314"/>
          <p:cNvSpPr/>
          <p:nvPr/>
        </p:nvSpPr>
        <p:spPr>
          <a:xfrm>
            <a:off x="5048587" y="2658886"/>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Frame 39"/>
          <p:cNvSpPr/>
          <p:nvPr/>
        </p:nvSpPr>
        <p:spPr>
          <a:xfrm>
            <a:off x="4344693" y="1953517"/>
            <a:ext cx="1673352" cy="1107739"/>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8" name="Oval 317"/>
          <p:cNvSpPr/>
          <p:nvPr/>
        </p:nvSpPr>
        <p:spPr>
          <a:xfrm flipH="1">
            <a:off x="3614342" y="28080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9" name="Oval 318"/>
          <p:cNvSpPr/>
          <p:nvPr/>
        </p:nvSpPr>
        <p:spPr>
          <a:xfrm flipH="1" flipV="1">
            <a:off x="3680802" y="286375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Oval 319"/>
          <p:cNvSpPr/>
          <p:nvPr/>
        </p:nvSpPr>
        <p:spPr>
          <a:xfrm flipH="1">
            <a:off x="3542709" y="279246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Oval 320"/>
          <p:cNvSpPr/>
          <p:nvPr/>
        </p:nvSpPr>
        <p:spPr>
          <a:xfrm flipH="1">
            <a:off x="3576536" y="283757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2" name="Oval 321"/>
          <p:cNvSpPr/>
          <p:nvPr/>
        </p:nvSpPr>
        <p:spPr>
          <a:xfrm flipH="1">
            <a:off x="3610402" y="273736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Oval 322"/>
          <p:cNvSpPr/>
          <p:nvPr/>
        </p:nvSpPr>
        <p:spPr>
          <a:xfrm flipH="1">
            <a:off x="3666454" y="28206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Oval 323"/>
          <p:cNvSpPr/>
          <p:nvPr/>
        </p:nvSpPr>
        <p:spPr>
          <a:xfrm flipH="1">
            <a:off x="3576536" y="283757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Oval 324"/>
          <p:cNvSpPr/>
          <p:nvPr/>
        </p:nvSpPr>
        <p:spPr>
          <a:xfrm flipH="1">
            <a:off x="3568877" y="281765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6" name="Oval 325"/>
          <p:cNvSpPr/>
          <p:nvPr/>
        </p:nvSpPr>
        <p:spPr>
          <a:xfrm flipH="1">
            <a:off x="3580346" y="290665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7" name="Oval 326"/>
          <p:cNvSpPr/>
          <p:nvPr/>
        </p:nvSpPr>
        <p:spPr>
          <a:xfrm flipH="1">
            <a:off x="3614173" y="295176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Oval 327"/>
          <p:cNvSpPr/>
          <p:nvPr/>
        </p:nvSpPr>
        <p:spPr>
          <a:xfrm flipH="1">
            <a:off x="3648039" y="285155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Frame 33"/>
          <p:cNvSpPr/>
          <p:nvPr/>
        </p:nvSpPr>
        <p:spPr>
          <a:xfrm>
            <a:off x="2372748" y="1953517"/>
            <a:ext cx="1670050" cy="1107739"/>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33" name="Oval 332"/>
          <p:cNvSpPr/>
          <p:nvPr/>
        </p:nvSpPr>
        <p:spPr>
          <a:xfrm>
            <a:off x="6838067" y="2881448"/>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4" name="Oval 333"/>
          <p:cNvSpPr/>
          <p:nvPr/>
        </p:nvSpPr>
        <p:spPr>
          <a:xfrm>
            <a:off x="6687814" y="2522749"/>
            <a:ext cx="91440" cy="91440"/>
          </a:xfrm>
          <a:prstGeom prst="ellipse">
            <a:avLst/>
          </a:prstGeom>
          <a:solidFill>
            <a:srgbClr val="4A452A"/>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Oval 334"/>
          <p:cNvSpPr/>
          <p:nvPr/>
        </p:nvSpPr>
        <p:spPr>
          <a:xfrm>
            <a:off x="6727659" y="2907926"/>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Oval 335"/>
          <p:cNvSpPr/>
          <p:nvPr/>
        </p:nvSpPr>
        <p:spPr>
          <a:xfrm>
            <a:off x="7566105" y="292846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Oval 336"/>
          <p:cNvSpPr/>
          <p:nvPr/>
        </p:nvSpPr>
        <p:spPr>
          <a:xfrm>
            <a:off x="7501037" y="2920056"/>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6969754" y="2653807"/>
            <a:ext cx="91440" cy="91440"/>
          </a:xfrm>
          <a:prstGeom prst="ellipse">
            <a:avLst/>
          </a:prstGeom>
          <a:solidFill>
            <a:srgbClr val="4A452A"/>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p:cNvSpPr/>
          <p:nvPr/>
        </p:nvSpPr>
        <p:spPr>
          <a:xfrm>
            <a:off x="7295513" y="2928467"/>
            <a:ext cx="91440" cy="91440"/>
          </a:xfrm>
          <a:prstGeom prst="ellipse">
            <a:avLst/>
          </a:prstGeom>
          <a:solidFill>
            <a:srgbClr val="4A452A"/>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Oval 339"/>
          <p:cNvSpPr/>
          <p:nvPr/>
        </p:nvSpPr>
        <p:spPr>
          <a:xfrm>
            <a:off x="6779254" y="229104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Oval 340"/>
          <p:cNvSpPr/>
          <p:nvPr/>
        </p:nvSpPr>
        <p:spPr>
          <a:xfrm>
            <a:off x="7151610" y="2360974"/>
            <a:ext cx="60960"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Oval 341"/>
          <p:cNvSpPr/>
          <p:nvPr/>
        </p:nvSpPr>
        <p:spPr>
          <a:xfrm>
            <a:off x="7076041" y="2946166"/>
            <a:ext cx="91440" cy="91440"/>
          </a:xfrm>
          <a:prstGeom prst="ellipse">
            <a:avLst/>
          </a:prstGeom>
          <a:solidFill>
            <a:srgbClr val="4A452A"/>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3" name="Oval 342"/>
          <p:cNvSpPr/>
          <p:nvPr/>
        </p:nvSpPr>
        <p:spPr>
          <a:xfrm>
            <a:off x="7453028" y="278458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Oval 343"/>
          <p:cNvSpPr/>
          <p:nvPr/>
        </p:nvSpPr>
        <p:spPr>
          <a:xfrm>
            <a:off x="6664094" y="2940319"/>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Oval 344"/>
          <p:cNvSpPr/>
          <p:nvPr/>
        </p:nvSpPr>
        <p:spPr>
          <a:xfrm>
            <a:off x="6992039" y="2885482"/>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Oval 345"/>
          <p:cNvSpPr/>
          <p:nvPr/>
        </p:nvSpPr>
        <p:spPr>
          <a:xfrm>
            <a:off x="7168228" y="251760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Oval 346"/>
          <p:cNvSpPr/>
          <p:nvPr/>
        </p:nvSpPr>
        <p:spPr>
          <a:xfrm>
            <a:off x="7371497" y="2878551"/>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Oval 347"/>
          <p:cNvSpPr/>
          <p:nvPr/>
        </p:nvSpPr>
        <p:spPr>
          <a:xfrm>
            <a:off x="6910911" y="2878551"/>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9" name="Oval 348"/>
          <p:cNvSpPr/>
          <p:nvPr/>
        </p:nvSpPr>
        <p:spPr>
          <a:xfrm>
            <a:off x="6552445" y="231525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p:cNvSpPr/>
          <p:nvPr/>
        </p:nvSpPr>
        <p:spPr>
          <a:xfrm>
            <a:off x="7546757" y="3072783"/>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Oval 350"/>
          <p:cNvSpPr/>
          <p:nvPr/>
        </p:nvSpPr>
        <p:spPr>
          <a:xfrm>
            <a:off x="7360818" y="291579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a:off x="6695434" y="2751343"/>
            <a:ext cx="91440" cy="95377"/>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a:off x="7683917" y="2899524"/>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a:off x="6929712" y="2344654"/>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Oval 354"/>
          <p:cNvSpPr/>
          <p:nvPr/>
        </p:nvSpPr>
        <p:spPr>
          <a:xfrm>
            <a:off x="7295513" y="269224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6" name="Oval 355"/>
          <p:cNvSpPr/>
          <p:nvPr/>
        </p:nvSpPr>
        <p:spPr>
          <a:xfrm>
            <a:off x="6569623" y="2788871"/>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Chord 357"/>
          <p:cNvSpPr/>
          <p:nvPr/>
        </p:nvSpPr>
        <p:spPr>
          <a:xfrm rot="5400000">
            <a:off x="660399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9" name="Chord 358"/>
          <p:cNvSpPr/>
          <p:nvPr/>
        </p:nvSpPr>
        <p:spPr>
          <a:xfrm rot="5400000">
            <a:off x="669543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Chord 359"/>
          <p:cNvSpPr/>
          <p:nvPr/>
        </p:nvSpPr>
        <p:spPr>
          <a:xfrm rot="5400000">
            <a:off x="678687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1" name="Chord 360"/>
          <p:cNvSpPr/>
          <p:nvPr/>
        </p:nvSpPr>
        <p:spPr>
          <a:xfrm rot="5400000">
            <a:off x="687831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2" name="Chord 361"/>
          <p:cNvSpPr/>
          <p:nvPr/>
        </p:nvSpPr>
        <p:spPr>
          <a:xfrm rot="5400000">
            <a:off x="696213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Chord 362"/>
          <p:cNvSpPr/>
          <p:nvPr/>
        </p:nvSpPr>
        <p:spPr>
          <a:xfrm rot="5400000">
            <a:off x="705357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4" name="Chord 363"/>
          <p:cNvSpPr/>
          <p:nvPr/>
        </p:nvSpPr>
        <p:spPr>
          <a:xfrm rot="5400000">
            <a:off x="714501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5" name="Chord 364"/>
          <p:cNvSpPr/>
          <p:nvPr/>
        </p:nvSpPr>
        <p:spPr>
          <a:xfrm rot="5400000">
            <a:off x="723645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Chord 365"/>
          <p:cNvSpPr/>
          <p:nvPr/>
        </p:nvSpPr>
        <p:spPr>
          <a:xfrm rot="5400000">
            <a:off x="732789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 name="Chord 368"/>
          <p:cNvSpPr/>
          <p:nvPr/>
        </p:nvSpPr>
        <p:spPr>
          <a:xfrm rot="5400000">
            <a:off x="741721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0" name="Chord 369"/>
          <p:cNvSpPr/>
          <p:nvPr/>
        </p:nvSpPr>
        <p:spPr>
          <a:xfrm rot="5400000">
            <a:off x="750865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Chord 370"/>
          <p:cNvSpPr/>
          <p:nvPr/>
        </p:nvSpPr>
        <p:spPr>
          <a:xfrm rot="5400000">
            <a:off x="760009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3" name="Chord 372"/>
          <p:cNvSpPr/>
          <p:nvPr/>
        </p:nvSpPr>
        <p:spPr>
          <a:xfrm rot="5400000">
            <a:off x="769153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5" name="Chord 374"/>
          <p:cNvSpPr/>
          <p:nvPr/>
        </p:nvSpPr>
        <p:spPr>
          <a:xfrm rot="5400000">
            <a:off x="664209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6" name="Chord 375"/>
          <p:cNvSpPr/>
          <p:nvPr/>
        </p:nvSpPr>
        <p:spPr>
          <a:xfrm rot="5400000">
            <a:off x="673353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Chord 376"/>
          <p:cNvSpPr/>
          <p:nvPr/>
        </p:nvSpPr>
        <p:spPr>
          <a:xfrm rot="5400000">
            <a:off x="682497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8" name="Chord 377"/>
          <p:cNvSpPr/>
          <p:nvPr/>
        </p:nvSpPr>
        <p:spPr>
          <a:xfrm rot="5400000">
            <a:off x="691641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9" name="Chord 378"/>
          <p:cNvSpPr/>
          <p:nvPr/>
        </p:nvSpPr>
        <p:spPr>
          <a:xfrm rot="5400000">
            <a:off x="700023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Chord 379"/>
          <p:cNvSpPr/>
          <p:nvPr/>
        </p:nvSpPr>
        <p:spPr>
          <a:xfrm rot="5400000">
            <a:off x="709167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1" name="Chord 380"/>
          <p:cNvSpPr/>
          <p:nvPr/>
        </p:nvSpPr>
        <p:spPr>
          <a:xfrm rot="5400000">
            <a:off x="718311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2" name="Chord 381"/>
          <p:cNvSpPr/>
          <p:nvPr/>
        </p:nvSpPr>
        <p:spPr>
          <a:xfrm rot="5400000">
            <a:off x="727455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Chord 382"/>
          <p:cNvSpPr/>
          <p:nvPr/>
        </p:nvSpPr>
        <p:spPr>
          <a:xfrm rot="5400000">
            <a:off x="736599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Chord 384"/>
          <p:cNvSpPr/>
          <p:nvPr/>
        </p:nvSpPr>
        <p:spPr>
          <a:xfrm rot="5400000">
            <a:off x="754675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Chord 385"/>
          <p:cNvSpPr/>
          <p:nvPr/>
        </p:nvSpPr>
        <p:spPr>
          <a:xfrm rot="5400000">
            <a:off x="763819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8" name="Oval 387"/>
          <p:cNvSpPr/>
          <p:nvPr/>
        </p:nvSpPr>
        <p:spPr>
          <a:xfrm flipH="1">
            <a:off x="7061194" y="2490974"/>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Oval 388"/>
          <p:cNvSpPr/>
          <p:nvPr/>
        </p:nvSpPr>
        <p:spPr>
          <a:xfrm flipH="1">
            <a:off x="6847834" y="2615097"/>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0" name="Oval 389"/>
          <p:cNvSpPr/>
          <p:nvPr/>
        </p:nvSpPr>
        <p:spPr>
          <a:xfrm flipH="1">
            <a:off x="7356257" y="2573347"/>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Oval 390"/>
          <p:cNvSpPr/>
          <p:nvPr/>
        </p:nvSpPr>
        <p:spPr>
          <a:xfrm flipH="1">
            <a:off x="7680857" y="2521563"/>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Oval 391"/>
          <p:cNvSpPr/>
          <p:nvPr/>
        </p:nvSpPr>
        <p:spPr>
          <a:xfrm flipH="1">
            <a:off x="7501037" y="2385527"/>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7" name="Oval 396"/>
          <p:cNvSpPr/>
          <p:nvPr/>
        </p:nvSpPr>
        <p:spPr>
          <a:xfrm>
            <a:off x="7606944" y="2746743"/>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4" name="Oval 453"/>
          <p:cNvSpPr/>
          <p:nvPr/>
        </p:nvSpPr>
        <p:spPr>
          <a:xfrm rot="2262136" flipH="1">
            <a:off x="6720871" y="5189904"/>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Oval 455"/>
          <p:cNvSpPr/>
          <p:nvPr/>
        </p:nvSpPr>
        <p:spPr>
          <a:xfrm rot="2262136" flipH="1">
            <a:off x="7522379" y="5230463"/>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1" name="Oval 460"/>
          <p:cNvSpPr/>
          <p:nvPr/>
        </p:nvSpPr>
        <p:spPr>
          <a:xfrm rot="2262136" flipH="1">
            <a:off x="6753039" y="5164726"/>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8" name="Oval 467"/>
          <p:cNvSpPr/>
          <p:nvPr/>
        </p:nvSpPr>
        <p:spPr>
          <a:xfrm rot="2262136" flipH="1">
            <a:off x="7093294" y="5222341"/>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9" name="Oval 468"/>
          <p:cNvSpPr/>
          <p:nvPr/>
        </p:nvSpPr>
        <p:spPr>
          <a:xfrm rot="2262136" flipH="1">
            <a:off x="6961161" y="5278928"/>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2" name="Oval 471"/>
          <p:cNvSpPr/>
          <p:nvPr/>
        </p:nvSpPr>
        <p:spPr>
          <a:xfrm rot="2262136" flipH="1">
            <a:off x="7407534" y="5261801"/>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3" name="Oval 472"/>
          <p:cNvSpPr/>
          <p:nvPr/>
        </p:nvSpPr>
        <p:spPr>
          <a:xfrm rot="2262136" flipH="1">
            <a:off x="7345007" y="528589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2" name="Oval 481"/>
          <p:cNvSpPr/>
          <p:nvPr/>
        </p:nvSpPr>
        <p:spPr>
          <a:xfrm rot="2262136" flipH="1">
            <a:off x="6236003" y="527535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4" name="Oval 483"/>
          <p:cNvSpPr/>
          <p:nvPr/>
        </p:nvSpPr>
        <p:spPr>
          <a:xfrm rot="2262136" flipH="1">
            <a:off x="6162148" y="525344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5" name="Oval 484"/>
          <p:cNvSpPr/>
          <p:nvPr/>
        </p:nvSpPr>
        <p:spPr>
          <a:xfrm rot="2262136" flipH="1">
            <a:off x="6313657" y="526625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6" name="Oval 485"/>
          <p:cNvSpPr/>
          <p:nvPr/>
        </p:nvSpPr>
        <p:spPr>
          <a:xfrm rot="2262136" flipH="1">
            <a:off x="6410221" y="5295676"/>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7" name="Oval 486"/>
          <p:cNvSpPr/>
          <p:nvPr/>
        </p:nvSpPr>
        <p:spPr>
          <a:xfrm rot="2262136" flipH="1">
            <a:off x="6788322" y="519511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9" name="Oval 488"/>
          <p:cNvSpPr/>
          <p:nvPr/>
        </p:nvSpPr>
        <p:spPr>
          <a:xfrm rot="2262136" flipH="1">
            <a:off x="6452816" y="5289125"/>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1" name="Oval 490"/>
          <p:cNvSpPr/>
          <p:nvPr/>
        </p:nvSpPr>
        <p:spPr>
          <a:xfrm rot="2262136" flipH="1">
            <a:off x="6567284" y="527643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2" name="Oval 491"/>
          <p:cNvSpPr/>
          <p:nvPr/>
        </p:nvSpPr>
        <p:spPr>
          <a:xfrm rot="2262136" flipH="1">
            <a:off x="6563988" y="528589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3" name="Oval 492"/>
          <p:cNvSpPr/>
          <p:nvPr/>
        </p:nvSpPr>
        <p:spPr>
          <a:xfrm rot="2262136" flipH="1">
            <a:off x="6647295" y="5248818"/>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5" name="Oval 494"/>
          <p:cNvSpPr/>
          <p:nvPr/>
        </p:nvSpPr>
        <p:spPr>
          <a:xfrm rot="2262136" flipH="1">
            <a:off x="6630659" y="527640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6" name="Oval 495"/>
          <p:cNvSpPr/>
          <p:nvPr/>
        </p:nvSpPr>
        <p:spPr>
          <a:xfrm rot="2262136" flipH="1">
            <a:off x="6712185" y="526068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7" name="Oval 496"/>
          <p:cNvSpPr/>
          <p:nvPr/>
        </p:nvSpPr>
        <p:spPr>
          <a:xfrm rot="2262136" flipH="1">
            <a:off x="6536499" y="524001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8" name="Oval 497"/>
          <p:cNvSpPr/>
          <p:nvPr/>
        </p:nvSpPr>
        <p:spPr>
          <a:xfrm rot="2262136" flipH="1">
            <a:off x="6538062" y="519729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9" name="Oval 498"/>
          <p:cNvSpPr/>
          <p:nvPr/>
        </p:nvSpPr>
        <p:spPr>
          <a:xfrm rot="2262136" flipH="1">
            <a:off x="6635349" y="520697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0" name="Oval 499"/>
          <p:cNvSpPr/>
          <p:nvPr/>
        </p:nvSpPr>
        <p:spPr>
          <a:xfrm rot="2262136" flipH="1">
            <a:off x="6738610" y="525792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1" name="Oval 500"/>
          <p:cNvSpPr/>
          <p:nvPr/>
        </p:nvSpPr>
        <p:spPr>
          <a:xfrm rot="2262136" flipH="1">
            <a:off x="6862788" y="528006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2" name="Oval 501"/>
          <p:cNvSpPr/>
          <p:nvPr/>
        </p:nvSpPr>
        <p:spPr>
          <a:xfrm rot="2262136" flipH="1">
            <a:off x="6838835" y="528183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3" name="Oval 502"/>
          <p:cNvSpPr/>
          <p:nvPr/>
        </p:nvSpPr>
        <p:spPr>
          <a:xfrm rot="2262136" flipH="1">
            <a:off x="6840398" y="523910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4" name="Oval 503"/>
          <p:cNvSpPr/>
          <p:nvPr/>
        </p:nvSpPr>
        <p:spPr>
          <a:xfrm rot="2262136" flipH="1">
            <a:off x="6937685" y="524879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6" name="Oval 505"/>
          <p:cNvSpPr/>
          <p:nvPr/>
        </p:nvSpPr>
        <p:spPr>
          <a:xfrm rot="2262136" flipH="1">
            <a:off x="7098411" y="5292919"/>
            <a:ext cx="45719"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7" name="Oval 506"/>
          <p:cNvSpPr/>
          <p:nvPr/>
        </p:nvSpPr>
        <p:spPr>
          <a:xfrm rot="2262136" flipH="1">
            <a:off x="7017299" y="5289494"/>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8" name="Oval 507"/>
          <p:cNvSpPr/>
          <p:nvPr/>
        </p:nvSpPr>
        <p:spPr>
          <a:xfrm rot="2262136" flipH="1">
            <a:off x="7094146" y="5284534"/>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2" name="Oval 511"/>
          <p:cNvSpPr/>
          <p:nvPr/>
        </p:nvSpPr>
        <p:spPr>
          <a:xfrm rot="2262136" flipH="1">
            <a:off x="7263209" y="526628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3" name="Oval 512"/>
          <p:cNvSpPr/>
          <p:nvPr/>
        </p:nvSpPr>
        <p:spPr>
          <a:xfrm rot="2262136" flipH="1">
            <a:off x="7213594" y="529222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4" name="Oval 513"/>
          <p:cNvSpPr/>
          <p:nvPr/>
        </p:nvSpPr>
        <p:spPr>
          <a:xfrm rot="2262136" flipH="1">
            <a:off x="7249879" y="528859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5" name="Oval 514"/>
          <p:cNvSpPr/>
          <p:nvPr/>
        </p:nvSpPr>
        <p:spPr>
          <a:xfrm rot="2262136" flipH="1">
            <a:off x="7326103" y="523473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6" name="Oval 515"/>
          <p:cNvSpPr/>
          <p:nvPr/>
        </p:nvSpPr>
        <p:spPr>
          <a:xfrm rot="2262136" flipH="1">
            <a:off x="7152413" y="525747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7" name="Oval 516"/>
          <p:cNvSpPr/>
          <p:nvPr/>
        </p:nvSpPr>
        <p:spPr>
          <a:xfrm rot="2262136" flipH="1">
            <a:off x="7153976" y="5214754"/>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8" name="Oval 517"/>
          <p:cNvSpPr/>
          <p:nvPr/>
        </p:nvSpPr>
        <p:spPr>
          <a:xfrm rot="2262136" flipH="1">
            <a:off x="7251263" y="522444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9" name="Oval 518"/>
          <p:cNvSpPr/>
          <p:nvPr/>
        </p:nvSpPr>
        <p:spPr>
          <a:xfrm rot="2262136" flipH="1">
            <a:off x="7565232" y="522137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1" name="Oval 520"/>
          <p:cNvSpPr/>
          <p:nvPr/>
        </p:nvSpPr>
        <p:spPr>
          <a:xfrm rot="2262136" flipH="1">
            <a:off x="7435211" y="527022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2" name="Oval 521"/>
          <p:cNvSpPr/>
          <p:nvPr/>
        </p:nvSpPr>
        <p:spPr>
          <a:xfrm rot="2262136" flipH="1">
            <a:off x="7456312" y="5256572"/>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3" name="Oval 522"/>
          <p:cNvSpPr/>
          <p:nvPr/>
        </p:nvSpPr>
        <p:spPr>
          <a:xfrm rot="2262136" flipH="1">
            <a:off x="7553599" y="5266258"/>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4" name="Oval 523"/>
          <p:cNvSpPr/>
          <p:nvPr/>
        </p:nvSpPr>
        <p:spPr>
          <a:xfrm rot="2262136" flipH="1">
            <a:off x="6865668" y="5251462"/>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5" name="Oval 524"/>
          <p:cNvSpPr/>
          <p:nvPr/>
        </p:nvSpPr>
        <p:spPr>
          <a:xfrm rot="2262136" flipH="1">
            <a:off x="6168347" y="5197205"/>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9" name="Oval 528"/>
          <p:cNvSpPr/>
          <p:nvPr/>
        </p:nvSpPr>
        <p:spPr>
          <a:xfrm rot="2262136" flipH="1">
            <a:off x="6386839" y="526667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0" name="Oval 529"/>
          <p:cNvSpPr/>
          <p:nvPr/>
        </p:nvSpPr>
        <p:spPr>
          <a:xfrm rot="2262136" flipH="1">
            <a:off x="6275292" y="5217749"/>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1" name="Oval 530"/>
          <p:cNvSpPr/>
          <p:nvPr/>
        </p:nvSpPr>
        <p:spPr>
          <a:xfrm rot="2262136" flipH="1">
            <a:off x="6316145" y="521194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2" name="Oval 531"/>
          <p:cNvSpPr/>
          <p:nvPr/>
        </p:nvSpPr>
        <p:spPr>
          <a:xfrm rot="2262136" flipH="1">
            <a:off x="6275293" y="5170964"/>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4" name="Oval 533"/>
          <p:cNvSpPr/>
          <p:nvPr/>
        </p:nvSpPr>
        <p:spPr>
          <a:xfrm rot="2262136" flipH="1">
            <a:off x="6428042" y="5217167"/>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5" name="Oval 534"/>
          <p:cNvSpPr/>
          <p:nvPr/>
        </p:nvSpPr>
        <p:spPr>
          <a:xfrm rot="2262136" flipH="1">
            <a:off x="6414995" y="517890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6" name="Oval 535"/>
          <p:cNvSpPr/>
          <p:nvPr/>
        </p:nvSpPr>
        <p:spPr>
          <a:xfrm rot="2262136" flipH="1">
            <a:off x="6476370" y="521684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7" name="Oval 536"/>
          <p:cNvSpPr/>
          <p:nvPr/>
        </p:nvSpPr>
        <p:spPr>
          <a:xfrm rot="2262136" flipH="1">
            <a:off x="6468545" y="521511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8" name="Oval 537"/>
          <p:cNvSpPr/>
          <p:nvPr/>
        </p:nvSpPr>
        <p:spPr>
          <a:xfrm rot="2262136" flipH="1">
            <a:off x="6443090" y="5188272"/>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9" name="Oval 538"/>
          <p:cNvSpPr/>
          <p:nvPr/>
        </p:nvSpPr>
        <p:spPr>
          <a:xfrm rot="2262136" flipH="1">
            <a:off x="6567395" y="518208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1" name="Oval 540"/>
          <p:cNvSpPr/>
          <p:nvPr/>
        </p:nvSpPr>
        <p:spPr>
          <a:xfrm rot="2262136" flipH="1">
            <a:off x="6620044" y="521103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3" name="Oval 542"/>
          <p:cNvSpPr/>
          <p:nvPr/>
        </p:nvSpPr>
        <p:spPr>
          <a:xfrm rot="2262136" flipH="1">
            <a:off x="6686466" y="517168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4" name="Oval 543"/>
          <p:cNvSpPr/>
          <p:nvPr/>
        </p:nvSpPr>
        <p:spPr>
          <a:xfrm rot="2262136" flipH="1">
            <a:off x="7355621" y="529084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5" name="Oval 544"/>
          <p:cNvSpPr/>
          <p:nvPr/>
        </p:nvSpPr>
        <p:spPr>
          <a:xfrm rot="2262136" flipH="1">
            <a:off x="6891207" y="5188427"/>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6" name="Oval 545"/>
          <p:cNvSpPr/>
          <p:nvPr/>
        </p:nvSpPr>
        <p:spPr>
          <a:xfrm rot="2262136" flipH="1">
            <a:off x="6933622" y="5186684"/>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7" name="Oval 546"/>
          <p:cNvSpPr/>
          <p:nvPr/>
        </p:nvSpPr>
        <p:spPr>
          <a:xfrm rot="2262136" flipH="1">
            <a:off x="7030909" y="519637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8" name="Oval 547"/>
          <p:cNvSpPr/>
          <p:nvPr/>
        </p:nvSpPr>
        <p:spPr>
          <a:xfrm rot="2262136" flipH="1">
            <a:off x="7057718" y="518118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9" name="Oval 548"/>
          <p:cNvSpPr/>
          <p:nvPr/>
        </p:nvSpPr>
        <p:spPr>
          <a:xfrm rot="2262136" flipH="1">
            <a:off x="7086022" y="518986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0" name="Oval 549"/>
          <p:cNvSpPr/>
          <p:nvPr/>
        </p:nvSpPr>
        <p:spPr>
          <a:xfrm rot="2262136" flipH="1">
            <a:off x="7183309" y="519954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2" name="Oval 551"/>
          <p:cNvSpPr/>
          <p:nvPr/>
        </p:nvSpPr>
        <p:spPr>
          <a:xfrm rot="2262136" flipH="1">
            <a:off x="7319641" y="517938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4" name="Oval 553"/>
          <p:cNvSpPr/>
          <p:nvPr/>
        </p:nvSpPr>
        <p:spPr>
          <a:xfrm rot="2262136" flipH="1">
            <a:off x="7306942" y="5217169"/>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5" name="Oval 554"/>
          <p:cNvSpPr/>
          <p:nvPr/>
        </p:nvSpPr>
        <p:spPr>
          <a:xfrm rot="2262136" flipH="1">
            <a:off x="7244415" y="524125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8" name="Oval 557"/>
          <p:cNvSpPr/>
          <p:nvPr/>
        </p:nvSpPr>
        <p:spPr>
          <a:xfrm rot="2262136" flipH="1">
            <a:off x="6309808" y="5293021"/>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9" name="Oval 558"/>
          <p:cNvSpPr/>
          <p:nvPr/>
        </p:nvSpPr>
        <p:spPr>
          <a:xfrm rot="2262136" flipH="1">
            <a:off x="6350661" y="528721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0" name="Oval 559"/>
          <p:cNvSpPr/>
          <p:nvPr/>
        </p:nvSpPr>
        <p:spPr>
          <a:xfrm rot="2262136" flipH="1">
            <a:off x="6309809" y="5246236"/>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1" name="Oval 560"/>
          <p:cNvSpPr/>
          <p:nvPr/>
        </p:nvSpPr>
        <p:spPr>
          <a:xfrm rot="2262136" flipH="1">
            <a:off x="6352224" y="524449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2" name="Oval 561"/>
          <p:cNvSpPr/>
          <p:nvPr/>
        </p:nvSpPr>
        <p:spPr>
          <a:xfrm rot="2262136" flipH="1">
            <a:off x="6462558" y="5292439"/>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3" name="Oval 562"/>
          <p:cNvSpPr/>
          <p:nvPr/>
        </p:nvSpPr>
        <p:spPr>
          <a:xfrm rot="2262136" flipH="1">
            <a:off x="6449511" y="525417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4" name="Oval 563"/>
          <p:cNvSpPr/>
          <p:nvPr/>
        </p:nvSpPr>
        <p:spPr>
          <a:xfrm rot="2262136" flipH="1">
            <a:off x="6539460" y="5269967"/>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5" name="Oval 564"/>
          <p:cNvSpPr/>
          <p:nvPr/>
        </p:nvSpPr>
        <p:spPr>
          <a:xfrm rot="2262136" flipH="1">
            <a:off x="6503061" y="529039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6" name="Oval 565"/>
          <p:cNvSpPr/>
          <p:nvPr/>
        </p:nvSpPr>
        <p:spPr>
          <a:xfrm rot="2262136" flipH="1">
            <a:off x="6504624" y="5247670"/>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7" name="Oval 566"/>
          <p:cNvSpPr/>
          <p:nvPr/>
        </p:nvSpPr>
        <p:spPr>
          <a:xfrm rot="2262136" flipH="1">
            <a:off x="6601911" y="525735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8" name="Oval 567"/>
          <p:cNvSpPr/>
          <p:nvPr/>
        </p:nvSpPr>
        <p:spPr>
          <a:xfrm rot="2262136" flipH="1">
            <a:off x="6350662" y="517296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9" name="Oval 568"/>
          <p:cNvSpPr/>
          <p:nvPr/>
        </p:nvSpPr>
        <p:spPr>
          <a:xfrm rot="2262136" flipH="1">
            <a:off x="6692888" y="5276864"/>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0" name="Oval 569"/>
          <p:cNvSpPr/>
          <p:nvPr/>
        </p:nvSpPr>
        <p:spPr>
          <a:xfrm rot="2262136" flipH="1">
            <a:off x="6806960" y="5289488"/>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1" name="Oval 570"/>
          <p:cNvSpPr/>
          <p:nvPr/>
        </p:nvSpPr>
        <p:spPr>
          <a:xfrm rot="2262136" flipH="1">
            <a:off x="6738243" y="5237198"/>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2" name="Oval 571"/>
          <p:cNvSpPr/>
          <p:nvPr/>
        </p:nvSpPr>
        <p:spPr>
          <a:xfrm rot="2262136" flipH="1">
            <a:off x="6837093" y="5204163"/>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3" name="Oval 572"/>
          <p:cNvSpPr/>
          <p:nvPr/>
        </p:nvSpPr>
        <p:spPr>
          <a:xfrm rot="2262136" flipH="1">
            <a:off x="6925722" y="5222462"/>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4" name="Oval 573"/>
          <p:cNvSpPr/>
          <p:nvPr/>
        </p:nvSpPr>
        <p:spPr>
          <a:xfrm rot="2262136" flipH="1">
            <a:off x="6968138" y="526195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5" name="Oval 574"/>
          <p:cNvSpPr/>
          <p:nvPr/>
        </p:nvSpPr>
        <p:spPr>
          <a:xfrm rot="2262136" flipH="1">
            <a:off x="7065425" y="527164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6" name="Oval 575"/>
          <p:cNvSpPr/>
          <p:nvPr/>
        </p:nvSpPr>
        <p:spPr>
          <a:xfrm rot="2262136" flipH="1">
            <a:off x="7162617" y="522164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7" name="Oval 576"/>
          <p:cNvSpPr/>
          <p:nvPr/>
        </p:nvSpPr>
        <p:spPr>
          <a:xfrm rot="2262136" flipH="1">
            <a:off x="7120538" y="526513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8" name="Oval 577"/>
          <p:cNvSpPr/>
          <p:nvPr/>
        </p:nvSpPr>
        <p:spPr>
          <a:xfrm rot="2262136" flipH="1">
            <a:off x="7217825" y="527481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9" name="Oval 578"/>
          <p:cNvSpPr/>
          <p:nvPr/>
        </p:nvSpPr>
        <p:spPr>
          <a:xfrm rot="2262136" flipH="1">
            <a:off x="7051821" y="5212843"/>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0" name="Oval 579"/>
          <p:cNvSpPr/>
          <p:nvPr/>
        </p:nvSpPr>
        <p:spPr>
          <a:xfrm rot="2262136" flipH="1">
            <a:off x="7376264" y="522282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1" name="Oval 580"/>
          <p:cNvSpPr/>
          <p:nvPr/>
        </p:nvSpPr>
        <p:spPr>
          <a:xfrm rot="2262136" flipH="1">
            <a:off x="7453007" y="522162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3" name="Oval 582"/>
          <p:cNvSpPr/>
          <p:nvPr/>
        </p:nvSpPr>
        <p:spPr>
          <a:xfrm rot="2262136" flipH="1">
            <a:off x="7592489" y="5259143"/>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4" name="Oval 583"/>
          <p:cNvSpPr/>
          <p:nvPr/>
        </p:nvSpPr>
        <p:spPr>
          <a:xfrm rot="2262136" flipH="1">
            <a:off x="7484561" y="517848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5" name="Oval 584"/>
          <p:cNvSpPr/>
          <p:nvPr/>
        </p:nvSpPr>
        <p:spPr>
          <a:xfrm rot="2262136" flipH="1">
            <a:off x="7174458" y="5204458"/>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6" name="Oval 585"/>
          <p:cNvSpPr/>
          <p:nvPr/>
        </p:nvSpPr>
        <p:spPr>
          <a:xfrm rot="2262136">
            <a:off x="7227695" y="5206677"/>
            <a:ext cx="107627" cy="5029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7" name="Oval 586"/>
          <p:cNvSpPr/>
          <p:nvPr/>
        </p:nvSpPr>
        <p:spPr>
          <a:xfrm rot="2262136" flipH="1">
            <a:off x="7264718" y="5206953"/>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9" name="Oval 588"/>
          <p:cNvSpPr/>
          <p:nvPr/>
        </p:nvSpPr>
        <p:spPr>
          <a:xfrm rot="2262136" flipH="1">
            <a:off x="6995665" y="523396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0" name="Oval 589"/>
          <p:cNvSpPr/>
          <p:nvPr/>
        </p:nvSpPr>
        <p:spPr>
          <a:xfrm rot="2262136" flipH="1">
            <a:off x="7363568" y="5173918"/>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1" name="Oval 590"/>
          <p:cNvSpPr/>
          <p:nvPr/>
        </p:nvSpPr>
        <p:spPr>
          <a:xfrm rot="2262136" flipH="1" flipV="1">
            <a:off x="7445659" y="5188157"/>
            <a:ext cx="103534"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2" name="Oval 591"/>
          <p:cNvSpPr/>
          <p:nvPr/>
        </p:nvSpPr>
        <p:spPr>
          <a:xfrm rot="2262136" flipH="1">
            <a:off x="7417118" y="521013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4" name="Oval 593"/>
          <p:cNvSpPr/>
          <p:nvPr/>
        </p:nvSpPr>
        <p:spPr>
          <a:xfrm rot="2262136" flipH="1">
            <a:off x="7515968" y="517709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8" name="Oval 597"/>
          <p:cNvSpPr/>
          <p:nvPr/>
        </p:nvSpPr>
        <p:spPr>
          <a:xfrm rot="2262136" flipH="1">
            <a:off x="7635619" y="5280688"/>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9" name="Oval 598"/>
          <p:cNvSpPr/>
          <p:nvPr/>
        </p:nvSpPr>
        <p:spPr>
          <a:xfrm rot="2262136" flipH="1">
            <a:off x="7681207" y="529246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0" name="Oval 599"/>
          <p:cNvSpPr/>
          <p:nvPr/>
        </p:nvSpPr>
        <p:spPr>
          <a:xfrm rot="2262136" flipH="1">
            <a:off x="7662439" y="5322091"/>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1" name="Oval 600"/>
          <p:cNvSpPr/>
          <p:nvPr/>
        </p:nvSpPr>
        <p:spPr>
          <a:xfrm rot="2262136" flipH="1">
            <a:off x="7180179" y="5235740"/>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5" name="Oval 604"/>
          <p:cNvSpPr/>
          <p:nvPr/>
        </p:nvSpPr>
        <p:spPr>
          <a:xfrm rot="2262136" flipH="1">
            <a:off x="7302216" y="5195570"/>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8" name="Oval 607"/>
          <p:cNvSpPr/>
          <p:nvPr/>
        </p:nvSpPr>
        <p:spPr>
          <a:xfrm rot="2262136" flipH="1">
            <a:off x="7515039" y="5299736"/>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0" name="Oval 609"/>
          <p:cNvSpPr/>
          <p:nvPr/>
        </p:nvSpPr>
        <p:spPr>
          <a:xfrm rot="2262136" flipH="1">
            <a:off x="7481436" y="526895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2" name="Oval 611"/>
          <p:cNvSpPr/>
          <p:nvPr/>
        </p:nvSpPr>
        <p:spPr>
          <a:xfrm rot="2262136" flipH="1">
            <a:off x="7444676" y="5289383"/>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8" name="Oval 627"/>
          <p:cNvSpPr/>
          <p:nvPr/>
        </p:nvSpPr>
        <p:spPr>
          <a:xfrm rot="2262136" flipH="1">
            <a:off x="7585044" y="525747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9" name="Oval 628"/>
          <p:cNvSpPr/>
          <p:nvPr/>
        </p:nvSpPr>
        <p:spPr>
          <a:xfrm rot="2262136" flipH="1">
            <a:off x="6234439" y="519230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3" name="Oval 632"/>
          <p:cNvSpPr/>
          <p:nvPr/>
        </p:nvSpPr>
        <p:spPr>
          <a:xfrm rot="2262136" flipH="1">
            <a:off x="7271672" y="5183956"/>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4" name="Oval 633"/>
          <p:cNvSpPr/>
          <p:nvPr/>
        </p:nvSpPr>
        <p:spPr>
          <a:xfrm rot="2262136" flipH="1">
            <a:off x="6180112" y="5293260"/>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5" name="Oval 634"/>
          <p:cNvSpPr/>
          <p:nvPr/>
        </p:nvSpPr>
        <p:spPr>
          <a:xfrm rot="2262136" flipH="1">
            <a:off x="6188850" y="519459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7" name="Oval 636"/>
          <p:cNvSpPr/>
          <p:nvPr/>
        </p:nvSpPr>
        <p:spPr>
          <a:xfrm rot="2262136" flipH="1">
            <a:off x="6229703" y="527529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4" name="Oval 643"/>
          <p:cNvSpPr/>
          <p:nvPr/>
        </p:nvSpPr>
        <p:spPr>
          <a:xfrm rot="2262136" flipH="1">
            <a:off x="6227091" y="5229016"/>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6" name="Oval 645"/>
          <p:cNvSpPr/>
          <p:nvPr/>
        </p:nvSpPr>
        <p:spPr>
          <a:xfrm rot="2262136" flipH="1">
            <a:off x="6267727" y="522678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8" name="Oval 647"/>
          <p:cNvSpPr/>
          <p:nvPr/>
        </p:nvSpPr>
        <p:spPr>
          <a:xfrm rot="2262136" flipH="1">
            <a:off x="6136866" y="524920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9" name="Oval 648"/>
          <p:cNvSpPr/>
          <p:nvPr/>
        </p:nvSpPr>
        <p:spPr>
          <a:xfrm rot="2262136" flipH="1">
            <a:off x="6468906" y="519947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1" name="Oval 650"/>
          <p:cNvSpPr/>
          <p:nvPr/>
        </p:nvSpPr>
        <p:spPr>
          <a:xfrm rot="2262136" flipH="1">
            <a:off x="6608065" y="522234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2" name="Oval 651"/>
          <p:cNvSpPr/>
          <p:nvPr/>
        </p:nvSpPr>
        <p:spPr>
          <a:xfrm rot="2262136" flipH="1">
            <a:off x="6705352" y="523202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3" name="Oval 652"/>
          <p:cNvSpPr/>
          <p:nvPr/>
        </p:nvSpPr>
        <p:spPr>
          <a:xfrm rot="2262136" flipH="1">
            <a:off x="6643348" y="518917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5" name="Oval 654"/>
          <p:cNvSpPr/>
          <p:nvPr/>
        </p:nvSpPr>
        <p:spPr>
          <a:xfrm rot="2262136" flipH="1">
            <a:off x="6261819" y="530403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6" name="Oval 655"/>
          <p:cNvSpPr/>
          <p:nvPr/>
        </p:nvSpPr>
        <p:spPr>
          <a:xfrm rot="2262136" flipH="1">
            <a:off x="6369367" y="5309143"/>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9" name="Oval 658"/>
          <p:cNvSpPr/>
          <p:nvPr/>
        </p:nvSpPr>
        <p:spPr>
          <a:xfrm rot="2262136" flipH="1">
            <a:off x="6505910" y="518962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0" name="Oval 659"/>
          <p:cNvSpPr/>
          <p:nvPr/>
        </p:nvSpPr>
        <p:spPr>
          <a:xfrm rot="2262136" flipH="1">
            <a:off x="7399226" y="519140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1" name="Oval 660"/>
          <p:cNvSpPr/>
          <p:nvPr/>
        </p:nvSpPr>
        <p:spPr>
          <a:xfrm rot="2262136" flipH="1">
            <a:off x="6465057" y="5226239"/>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2" name="Oval 661"/>
          <p:cNvSpPr/>
          <p:nvPr/>
        </p:nvSpPr>
        <p:spPr>
          <a:xfrm rot="2262136" flipH="1">
            <a:off x="6845694" y="516953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3" name="Oval 662"/>
          <p:cNvSpPr/>
          <p:nvPr/>
        </p:nvSpPr>
        <p:spPr>
          <a:xfrm rot="2262136" flipH="1">
            <a:off x="6116529" y="5284212"/>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5" name="Oval 664"/>
          <p:cNvSpPr/>
          <p:nvPr/>
        </p:nvSpPr>
        <p:spPr>
          <a:xfrm rot="2262136" flipH="1">
            <a:off x="6617807" y="5225657"/>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6" name="Oval 665"/>
          <p:cNvSpPr/>
          <p:nvPr/>
        </p:nvSpPr>
        <p:spPr>
          <a:xfrm rot="2262136" flipH="1">
            <a:off x="6604760" y="518739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7" name="Oval 666"/>
          <p:cNvSpPr/>
          <p:nvPr/>
        </p:nvSpPr>
        <p:spPr>
          <a:xfrm rot="2262136" flipH="1">
            <a:off x="6666135" y="522533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8" name="Oval 667"/>
          <p:cNvSpPr/>
          <p:nvPr/>
        </p:nvSpPr>
        <p:spPr>
          <a:xfrm rot="2262136" flipH="1">
            <a:off x="6658310" y="522360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3" name="Oval 672"/>
          <p:cNvSpPr/>
          <p:nvPr/>
        </p:nvSpPr>
        <p:spPr>
          <a:xfrm rot="2262136" flipH="1">
            <a:off x="7651767" y="5235425"/>
            <a:ext cx="49232" cy="8994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6" name="Oval 675"/>
          <p:cNvSpPr/>
          <p:nvPr/>
        </p:nvSpPr>
        <p:spPr>
          <a:xfrm rot="2262136" flipH="1">
            <a:off x="6785484" y="5283489"/>
            <a:ext cx="103534" cy="55722"/>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7" name="Oval 676"/>
          <p:cNvSpPr/>
          <p:nvPr/>
        </p:nvSpPr>
        <p:spPr>
          <a:xfrm rot="2262136" flipH="1">
            <a:off x="7679330" y="5246649"/>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8" name="Oval 677"/>
          <p:cNvSpPr/>
          <p:nvPr/>
        </p:nvSpPr>
        <p:spPr>
          <a:xfrm rot="2262136" flipH="1">
            <a:off x="7722060" y="5250205"/>
            <a:ext cx="45719" cy="8994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0" name="Oval 679"/>
          <p:cNvSpPr/>
          <p:nvPr/>
        </p:nvSpPr>
        <p:spPr>
          <a:xfrm rot="2262136" flipH="1">
            <a:off x="6764420" y="5293372"/>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2" name="Oval 681"/>
          <p:cNvSpPr/>
          <p:nvPr/>
        </p:nvSpPr>
        <p:spPr>
          <a:xfrm rot="2262136" flipH="1">
            <a:off x="7608790" y="5172909"/>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7" name="Oval 686"/>
          <p:cNvSpPr/>
          <p:nvPr/>
        </p:nvSpPr>
        <p:spPr>
          <a:xfrm rot="2262136" flipH="1">
            <a:off x="7447156" y="5223821"/>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1" name="Oval 690"/>
          <p:cNvSpPr/>
          <p:nvPr/>
        </p:nvSpPr>
        <p:spPr>
          <a:xfrm rot="2262136" flipH="1">
            <a:off x="7500839" y="5288543"/>
            <a:ext cx="45719" cy="8994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5" name="Oval 694"/>
          <p:cNvSpPr/>
          <p:nvPr/>
        </p:nvSpPr>
        <p:spPr>
          <a:xfrm rot="2262136" flipH="1">
            <a:off x="7611281" y="528613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6" name="Oval 695"/>
          <p:cNvSpPr/>
          <p:nvPr/>
        </p:nvSpPr>
        <p:spPr>
          <a:xfrm rot="2262136" flipH="1">
            <a:off x="7606066" y="519381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7" name="Oval 696"/>
          <p:cNvSpPr/>
          <p:nvPr/>
        </p:nvSpPr>
        <p:spPr>
          <a:xfrm rot="2262136" flipH="1">
            <a:off x="6998920" y="5179811"/>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Rectangle 445"/>
          <p:cNvSpPr/>
          <p:nvPr/>
        </p:nvSpPr>
        <p:spPr>
          <a:xfrm>
            <a:off x="6118871" y="4682199"/>
            <a:ext cx="1646639" cy="267592"/>
          </a:xfrm>
          <a:prstGeom prst="rect">
            <a:avLst/>
          </a:prstGeom>
          <a:solidFill>
            <a:schemeClr val="tx1">
              <a:lumMod val="85000"/>
              <a:lumOff val="15000"/>
            </a:schemeClr>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1" name="Oval 720"/>
          <p:cNvSpPr/>
          <p:nvPr/>
        </p:nvSpPr>
        <p:spPr>
          <a:xfrm rot="2262136" flipH="1">
            <a:off x="7574503" y="5186437"/>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2" name="Oval 721"/>
          <p:cNvSpPr/>
          <p:nvPr/>
        </p:nvSpPr>
        <p:spPr>
          <a:xfrm rot="2262136" flipH="1">
            <a:off x="7594315" y="522254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3" name="Oval 722"/>
          <p:cNvSpPr/>
          <p:nvPr/>
        </p:nvSpPr>
        <p:spPr>
          <a:xfrm rot="2262136" flipH="1">
            <a:off x="7560989" y="5169837"/>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4" name="Oval 723"/>
          <p:cNvSpPr/>
          <p:nvPr/>
        </p:nvSpPr>
        <p:spPr>
          <a:xfrm rot="2262136" flipH="1">
            <a:off x="7436566" y="5206051"/>
            <a:ext cx="45719" cy="8994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5" name="Oval 724"/>
          <p:cNvSpPr/>
          <p:nvPr/>
        </p:nvSpPr>
        <p:spPr>
          <a:xfrm rot="2262136" flipH="1">
            <a:off x="7635618" y="521933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6" name="Oval 725"/>
          <p:cNvSpPr/>
          <p:nvPr/>
        </p:nvSpPr>
        <p:spPr>
          <a:xfrm rot="2262136" flipH="1">
            <a:off x="7615337" y="515888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Frame 42"/>
          <p:cNvSpPr/>
          <p:nvPr/>
        </p:nvSpPr>
        <p:spPr>
          <a:xfrm>
            <a:off x="6091337" y="4456352"/>
            <a:ext cx="1691640" cy="1143000"/>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35" name="Rectangle 734"/>
          <p:cNvSpPr/>
          <p:nvPr/>
        </p:nvSpPr>
        <p:spPr>
          <a:xfrm>
            <a:off x="1283424" y="5269088"/>
            <a:ext cx="371774" cy="479829"/>
          </a:xfrm>
          <a:prstGeom prst="rect">
            <a:avLst/>
          </a:prstGeom>
          <a:solidFill>
            <a:srgbClr val="FFA37F"/>
          </a:solid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5" name="Parallelogram 744"/>
          <p:cNvSpPr/>
          <p:nvPr/>
        </p:nvSpPr>
        <p:spPr>
          <a:xfrm rot="1752710">
            <a:off x="1498181" y="4300707"/>
            <a:ext cx="1007733" cy="257306"/>
          </a:xfrm>
          <a:prstGeom prst="parallelogram">
            <a:avLst>
              <a:gd name="adj" fmla="val 0"/>
            </a:avLst>
          </a:prstGeom>
          <a:pattFill prst="shingle">
            <a:fgClr>
              <a:schemeClr val="tx1"/>
            </a:fgClr>
            <a:bgClr>
              <a:srgbClr val="A96E33"/>
            </a:bgClr>
          </a:patt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7" name="Parallelogram 746"/>
          <p:cNvSpPr/>
          <p:nvPr/>
        </p:nvSpPr>
        <p:spPr>
          <a:xfrm rot="20110644" flipH="1" flipV="1">
            <a:off x="433396" y="4328620"/>
            <a:ext cx="1276731" cy="155393"/>
          </a:xfrm>
          <a:prstGeom prst="parallelogram">
            <a:avLst>
              <a:gd name="adj" fmla="val 132744"/>
            </a:avLst>
          </a:prstGeom>
          <a:pattFill prst="shingle">
            <a:fgClr>
              <a:schemeClr val="tx1"/>
            </a:fgClr>
            <a:bgClr>
              <a:srgbClr val="A96E33"/>
            </a:bgClr>
          </a:patt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4" name="TextBox 753"/>
          <p:cNvSpPr txBox="1"/>
          <p:nvPr/>
        </p:nvSpPr>
        <p:spPr>
          <a:xfrm>
            <a:off x="2382273" y="1615539"/>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Coagulation</a:t>
            </a:r>
          </a:p>
        </p:txBody>
      </p:sp>
      <p:sp>
        <p:nvSpPr>
          <p:cNvPr id="756" name="TextBox 755"/>
          <p:cNvSpPr txBox="1"/>
          <p:nvPr/>
        </p:nvSpPr>
        <p:spPr>
          <a:xfrm>
            <a:off x="4361624" y="1615539"/>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Flocculation</a:t>
            </a:r>
            <a:endParaRPr lang="en-US" sz="1200" dirty="0">
              <a:latin typeface="MS Reference Sans Serif"/>
              <a:cs typeface="MS Reference Sans Serif"/>
            </a:endParaRPr>
          </a:p>
        </p:txBody>
      </p:sp>
      <p:sp>
        <p:nvSpPr>
          <p:cNvPr id="757" name="TextBox 756"/>
          <p:cNvSpPr txBox="1"/>
          <p:nvPr/>
        </p:nvSpPr>
        <p:spPr>
          <a:xfrm>
            <a:off x="6341985" y="1643783"/>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Sedimentation</a:t>
            </a:r>
            <a:endParaRPr lang="en-US" sz="1200" dirty="0">
              <a:latin typeface="MS Reference Sans Serif"/>
              <a:cs typeface="MS Reference Sans Serif"/>
            </a:endParaRPr>
          </a:p>
        </p:txBody>
      </p:sp>
      <p:sp>
        <p:nvSpPr>
          <p:cNvPr id="758" name="TextBox 757"/>
          <p:cNvSpPr txBox="1"/>
          <p:nvPr/>
        </p:nvSpPr>
        <p:spPr>
          <a:xfrm>
            <a:off x="6177709" y="5717337"/>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Filtration</a:t>
            </a:r>
            <a:endParaRPr lang="en-US" sz="1200" dirty="0">
              <a:latin typeface="MS Reference Sans Serif"/>
              <a:cs typeface="MS Reference Sans Serif"/>
            </a:endParaRPr>
          </a:p>
        </p:txBody>
      </p:sp>
      <p:sp>
        <p:nvSpPr>
          <p:cNvPr id="759" name="TextBox 758"/>
          <p:cNvSpPr txBox="1"/>
          <p:nvPr/>
        </p:nvSpPr>
        <p:spPr>
          <a:xfrm>
            <a:off x="2930107" y="5717337"/>
            <a:ext cx="2613406" cy="461665"/>
          </a:xfrm>
          <a:prstGeom prst="rect">
            <a:avLst/>
          </a:prstGeom>
          <a:noFill/>
        </p:spPr>
        <p:txBody>
          <a:bodyPr wrap="square" rtlCol="0">
            <a:spAutoFit/>
          </a:bodyPr>
          <a:lstStyle/>
          <a:p>
            <a:pPr algn="ctr"/>
            <a:r>
              <a:rPr lang="en-US" sz="1200" dirty="0" smtClean="0">
                <a:latin typeface="MS Reference Sans Serif"/>
                <a:cs typeface="MS Reference Sans Serif"/>
              </a:rPr>
              <a:t>Treated Water Storage</a:t>
            </a:r>
          </a:p>
          <a:p>
            <a:endParaRPr lang="en-US" sz="1200" dirty="0">
              <a:latin typeface="MS Reference Sans Serif"/>
              <a:cs typeface="MS Reference Sans Serif"/>
            </a:endParaRPr>
          </a:p>
        </p:txBody>
      </p:sp>
      <p:sp>
        <p:nvSpPr>
          <p:cNvPr id="760" name="TextBox 759"/>
          <p:cNvSpPr txBox="1"/>
          <p:nvPr/>
        </p:nvSpPr>
        <p:spPr>
          <a:xfrm>
            <a:off x="5057508" y="4243084"/>
            <a:ext cx="1619249" cy="276999"/>
          </a:xfrm>
          <a:prstGeom prst="rect">
            <a:avLst/>
          </a:prstGeom>
          <a:noFill/>
        </p:spPr>
        <p:txBody>
          <a:bodyPr wrap="square" rtlCol="0">
            <a:spAutoFit/>
          </a:bodyPr>
          <a:lstStyle/>
          <a:p>
            <a:r>
              <a:rPr lang="en-US" sz="1200" dirty="0" smtClean="0">
                <a:latin typeface="MS Reference Sans Serif"/>
                <a:cs typeface="MS Reference Sans Serif"/>
              </a:rPr>
              <a:t>Disinfection</a:t>
            </a:r>
            <a:endParaRPr lang="en-US" sz="1200" dirty="0">
              <a:latin typeface="MS Reference Sans Serif"/>
              <a:cs typeface="MS Reference Sans Serif"/>
            </a:endParaRPr>
          </a:p>
        </p:txBody>
      </p:sp>
      <p:sp>
        <p:nvSpPr>
          <p:cNvPr id="763" name="Down Arrow 762"/>
          <p:cNvSpPr/>
          <p:nvPr/>
        </p:nvSpPr>
        <p:spPr>
          <a:xfrm>
            <a:off x="5525833" y="4696270"/>
            <a:ext cx="156747" cy="397557"/>
          </a:xfrm>
          <a:prstGeom prst="downArrow">
            <a:avLst/>
          </a:prstGeom>
          <a:solidFill>
            <a:schemeClr val="bg1">
              <a:lumMod val="50000"/>
            </a:schemeClr>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4" name="Down Arrow 763"/>
          <p:cNvSpPr/>
          <p:nvPr/>
        </p:nvSpPr>
        <p:spPr>
          <a:xfrm>
            <a:off x="1969970" y="1609198"/>
            <a:ext cx="156747" cy="397557"/>
          </a:xfrm>
          <a:prstGeom prst="downArrow">
            <a:avLst/>
          </a:prstGeom>
          <a:solidFill>
            <a:schemeClr val="bg1">
              <a:lumMod val="50000"/>
            </a:schemeClr>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6" name="TextBox 765"/>
          <p:cNvSpPr txBox="1"/>
          <p:nvPr/>
        </p:nvSpPr>
        <p:spPr>
          <a:xfrm>
            <a:off x="1245216" y="1209403"/>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Coagulants</a:t>
            </a:r>
          </a:p>
        </p:txBody>
      </p:sp>
      <p:sp>
        <p:nvSpPr>
          <p:cNvPr id="767" name="TextBox 766"/>
          <p:cNvSpPr txBox="1"/>
          <p:nvPr/>
        </p:nvSpPr>
        <p:spPr>
          <a:xfrm>
            <a:off x="227633" y="1953517"/>
            <a:ext cx="1615573" cy="646331"/>
          </a:xfrm>
          <a:prstGeom prst="rect">
            <a:avLst/>
          </a:prstGeom>
          <a:noFill/>
        </p:spPr>
        <p:txBody>
          <a:bodyPr wrap="square" rtlCol="0">
            <a:spAutoFit/>
          </a:bodyPr>
          <a:lstStyle/>
          <a:p>
            <a:pPr algn="ctr"/>
            <a:r>
              <a:rPr lang="en-US" sz="1200" dirty="0" smtClean="0">
                <a:latin typeface="MS Reference Sans Serif"/>
                <a:cs typeface="MS Reference Sans Serif"/>
              </a:rPr>
              <a:t>Raw</a:t>
            </a:r>
          </a:p>
          <a:p>
            <a:pPr algn="ctr"/>
            <a:r>
              <a:rPr lang="en-US" sz="1200" dirty="0" smtClean="0">
                <a:latin typeface="MS Reference Sans Serif"/>
                <a:cs typeface="MS Reference Sans Serif"/>
              </a:rPr>
              <a:t>Water </a:t>
            </a:r>
          </a:p>
          <a:p>
            <a:pPr algn="ctr"/>
            <a:endParaRPr lang="en-US" sz="1200" dirty="0">
              <a:latin typeface="MS Reference Sans Serif"/>
              <a:cs typeface="MS Reference Sans Serif"/>
            </a:endParaRPr>
          </a:p>
        </p:txBody>
      </p:sp>
      <p:sp>
        <p:nvSpPr>
          <p:cNvPr id="768" name="TextBox 767"/>
          <p:cNvSpPr txBox="1"/>
          <p:nvPr/>
        </p:nvSpPr>
        <p:spPr>
          <a:xfrm>
            <a:off x="1532426" y="4461985"/>
            <a:ext cx="2192569" cy="461665"/>
          </a:xfrm>
          <a:prstGeom prst="rect">
            <a:avLst/>
          </a:prstGeom>
          <a:noFill/>
        </p:spPr>
        <p:txBody>
          <a:bodyPr wrap="square" rtlCol="0">
            <a:spAutoFit/>
          </a:bodyPr>
          <a:lstStyle/>
          <a:p>
            <a:pPr algn="ctr"/>
            <a:r>
              <a:rPr lang="en-US" sz="2400" b="1" dirty="0" smtClean="0">
                <a:latin typeface="MS Reference Sans Serif"/>
                <a:cs typeface="MS Reference Sans Serif"/>
              </a:rPr>
              <a:t>Distribution</a:t>
            </a:r>
            <a:endParaRPr lang="en-US" sz="2400" b="1" dirty="0">
              <a:latin typeface="MS Reference Sans Serif"/>
              <a:cs typeface="MS Reference Sans Serif"/>
            </a:endParaRPr>
          </a:p>
        </p:txBody>
      </p:sp>
      <p:sp>
        <p:nvSpPr>
          <p:cNvPr id="770" name="Left Arrow 769"/>
          <p:cNvSpPr/>
          <p:nvPr/>
        </p:nvSpPr>
        <p:spPr>
          <a:xfrm>
            <a:off x="2437957" y="4976860"/>
            <a:ext cx="822960" cy="164592"/>
          </a:xfrm>
          <a:prstGeom prst="leftArrow">
            <a:avLst/>
          </a:prstGeom>
          <a:solidFill>
            <a:srgbClr val="7F7F7F"/>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2" name="TextBox 771"/>
          <p:cNvSpPr txBox="1"/>
          <p:nvPr/>
        </p:nvSpPr>
        <p:spPr>
          <a:xfrm>
            <a:off x="201617" y="5753686"/>
            <a:ext cx="2847026" cy="738664"/>
          </a:xfrm>
          <a:prstGeom prst="rect">
            <a:avLst/>
          </a:prstGeom>
          <a:noFill/>
        </p:spPr>
        <p:txBody>
          <a:bodyPr wrap="square" rtlCol="0">
            <a:spAutoFit/>
          </a:bodyPr>
          <a:lstStyle/>
          <a:p>
            <a:pPr algn="ctr"/>
            <a:r>
              <a:rPr lang="en-US" dirty="0" smtClean="0">
                <a:latin typeface="MS Reference Sans Serif"/>
                <a:cs typeface="MS Reference Sans Serif"/>
              </a:rPr>
              <a:t>Home Consumption</a:t>
            </a:r>
          </a:p>
          <a:p>
            <a:pPr algn="ctr"/>
            <a:endParaRPr lang="en-US" sz="1200" dirty="0" smtClean="0">
              <a:latin typeface="MS Reference Sans Serif"/>
              <a:cs typeface="MS Reference Sans Serif"/>
            </a:endParaRPr>
          </a:p>
          <a:p>
            <a:endParaRPr lang="en-US" sz="1200" dirty="0">
              <a:latin typeface="MS Reference Sans Serif"/>
              <a:cs typeface="MS Reference Sans Serif"/>
            </a:endParaRPr>
          </a:p>
        </p:txBody>
      </p:sp>
      <p:sp>
        <p:nvSpPr>
          <p:cNvPr id="441" name="Oval 440"/>
          <p:cNvSpPr/>
          <p:nvPr/>
        </p:nvSpPr>
        <p:spPr>
          <a:xfrm>
            <a:off x="7295513" y="229104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2" name="Oval 441"/>
          <p:cNvSpPr/>
          <p:nvPr/>
        </p:nvSpPr>
        <p:spPr>
          <a:xfrm>
            <a:off x="7773433" y="224532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Oval 443"/>
          <p:cNvSpPr/>
          <p:nvPr/>
        </p:nvSpPr>
        <p:spPr>
          <a:xfrm>
            <a:off x="6433080" y="293608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Oval 446"/>
          <p:cNvSpPr/>
          <p:nvPr/>
        </p:nvSpPr>
        <p:spPr>
          <a:xfrm>
            <a:off x="6522374" y="2953341"/>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8" name="Oval 447"/>
          <p:cNvSpPr/>
          <p:nvPr/>
        </p:nvSpPr>
        <p:spPr>
          <a:xfrm>
            <a:off x="7764583" y="293608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9" name="Oval 448"/>
          <p:cNvSpPr/>
          <p:nvPr/>
        </p:nvSpPr>
        <p:spPr>
          <a:xfrm>
            <a:off x="7830064" y="2906653"/>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Oval 449"/>
          <p:cNvSpPr/>
          <p:nvPr/>
        </p:nvSpPr>
        <p:spPr>
          <a:xfrm>
            <a:off x="6479257" y="261032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8" name="Round Same Side Corner Rectangle 437"/>
          <p:cNvSpPr/>
          <p:nvPr/>
        </p:nvSpPr>
        <p:spPr>
          <a:xfrm>
            <a:off x="6379858" y="2197171"/>
            <a:ext cx="1559381" cy="1071428"/>
          </a:xfrm>
          <a:prstGeom prst="round2SameRect">
            <a:avLst/>
          </a:prstGeom>
          <a:solidFill>
            <a:srgbClr val="6CE6FF">
              <a:alpha val="41000"/>
            </a:srgb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7" name="Frame 436"/>
          <p:cNvSpPr/>
          <p:nvPr/>
        </p:nvSpPr>
        <p:spPr>
          <a:xfrm>
            <a:off x="6338886" y="1941447"/>
            <a:ext cx="1673352" cy="1391138"/>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43" name="TextBox 442"/>
          <p:cNvSpPr txBox="1"/>
          <p:nvPr/>
        </p:nvSpPr>
        <p:spPr>
          <a:xfrm>
            <a:off x="379381" y="272262"/>
            <a:ext cx="8375152" cy="584776"/>
          </a:xfrm>
          <a:prstGeom prst="rect">
            <a:avLst/>
          </a:prstGeom>
          <a:noFill/>
        </p:spPr>
        <p:txBody>
          <a:bodyPr wrap="square" rtlCol="0">
            <a:spAutoFit/>
          </a:bodyPr>
          <a:lstStyle/>
          <a:p>
            <a:pPr algn="ctr"/>
            <a:r>
              <a:rPr lang="en-US" sz="3200" b="1" dirty="0" smtClean="0">
                <a:latin typeface="Candara"/>
                <a:cs typeface="Candara"/>
              </a:rPr>
              <a:t>Water Treatment Process</a:t>
            </a:r>
            <a:endParaRPr lang="en-US" sz="3200" b="1" dirty="0">
              <a:latin typeface="Candara"/>
              <a:cs typeface="Candara"/>
            </a:endParaRPr>
          </a:p>
        </p:txBody>
      </p:sp>
      <p:sp>
        <p:nvSpPr>
          <p:cNvPr id="451" name="Frame 450"/>
          <p:cNvSpPr/>
          <p:nvPr/>
        </p:nvSpPr>
        <p:spPr>
          <a:xfrm>
            <a:off x="201616" y="3684795"/>
            <a:ext cx="3421870" cy="2584129"/>
          </a:xfrm>
          <a:prstGeom prst="frame">
            <a:avLst>
              <a:gd name="adj1" fmla="val 456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xmlns="" val="322779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childTnLst>
                                    <p:anim calcmode="discrete" valueType="str">
                                      <p:cBhvr>
                                        <p:cTn id="6" dur="1000" fill="hold"/>
                                        <p:tgtEl>
                                          <p:spTgt spid="764"/>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childTnLst>
                                    <p:anim calcmode="discrete" valueType="str">
                                      <p:cBhvr>
                                        <p:cTn id="8" dur="1000" fill="hold"/>
                                        <p:tgtEl>
                                          <p:spTgt spid="770"/>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grpId="0" nodeType="withEffect">
                                  <p:stCondLst>
                                    <p:cond delay="0"/>
                                  </p:stCondLst>
                                  <p:childTnLst>
                                    <p:anim calcmode="discrete" valueType="str">
                                      <p:cBhvr>
                                        <p:cTn id="10" dur="1000" fill="hold"/>
                                        <p:tgtEl>
                                          <p:spTgt spid="763"/>
                                        </p:tgtEl>
                                        <p:attrNameLst>
                                          <p:attrName>style.visibility</p:attrName>
                                        </p:attrNameLst>
                                      </p:cBhvr>
                                      <p:tavLst>
                                        <p:tav tm="0">
                                          <p:val>
                                            <p:strVal val="hidden"/>
                                          </p:val>
                                        </p:tav>
                                        <p:tav tm="50000">
                                          <p:val>
                                            <p:strVal val="visible"/>
                                          </p:val>
                                        </p:tav>
                                      </p:tavLst>
                                    </p:anim>
                                  </p:childTnLst>
                                </p:cTn>
                              </p:par>
                              <p:par>
                                <p:cTn id="11" presetID="0" presetClass="path" presetSubtype="0" repeatCount="indefinite" accel="50000" decel="50000" fill="hold" grpId="0" nodeType="withEffect">
                                  <p:stCondLst>
                                    <p:cond delay="0"/>
                                  </p:stCondLst>
                                  <p:childTnLst>
                                    <p:animMotion origin="layout" path="M 5.55556E-7 2.96296E-6 L 0.00382 0.0699 " pathEditMode="relative" rAng="0" ptsTypes="AA">
                                      <p:cBhvr>
                                        <p:cTn id="12" dur="13000" fill="hold"/>
                                        <p:tgtEl>
                                          <p:spTgt spid="392"/>
                                        </p:tgtEl>
                                        <p:attrNameLst>
                                          <p:attrName>ppt_x</p:attrName>
                                          <p:attrName>ppt_y</p:attrName>
                                        </p:attrNameLst>
                                      </p:cBhvr>
                                      <p:rCtr x="191" y="3495"/>
                                    </p:animMotion>
                                  </p:childTnLst>
                                </p:cTn>
                              </p:par>
                              <p:par>
                                <p:cTn id="13" presetID="0" presetClass="path" presetSubtype="0" repeatCount="indefinite" accel="50000" decel="50000" fill="hold" grpId="0" nodeType="withEffect">
                                  <p:stCondLst>
                                    <p:cond delay="0"/>
                                  </p:stCondLst>
                                  <p:childTnLst>
                                    <p:animMotion origin="layout" path="M -4.44444E-6 -2.22222E-6 L 0.01424 0.08496 " pathEditMode="relative" rAng="0" ptsTypes="AA">
                                      <p:cBhvr>
                                        <p:cTn id="14" dur="13000" fill="hold"/>
                                        <p:tgtEl>
                                          <p:spTgt spid="349"/>
                                        </p:tgtEl>
                                        <p:attrNameLst>
                                          <p:attrName>ppt_x</p:attrName>
                                          <p:attrName>ppt_y</p:attrName>
                                        </p:attrNameLst>
                                      </p:cBhvr>
                                      <p:rCtr x="712" y="4236"/>
                                    </p:animMotion>
                                  </p:childTnLst>
                                </p:cTn>
                              </p:par>
                              <p:par>
                                <p:cTn id="15" presetID="0" presetClass="path" presetSubtype="0" repeatCount="indefinite" accel="50000" decel="50000" fill="hold" grpId="0" nodeType="withEffect">
                                  <p:stCondLst>
                                    <p:cond delay="0"/>
                                  </p:stCondLst>
                                  <p:childTnLst>
                                    <p:animMotion origin="layout" path="M 1.66667E-6 2.59259E-6 L 0.00278 0.02083 " pathEditMode="relative" rAng="0" ptsTypes="AA">
                                      <p:cBhvr>
                                        <p:cTn id="16" dur="13000" fill="hold"/>
                                        <p:tgtEl>
                                          <p:spTgt spid="356"/>
                                        </p:tgtEl>
                                        <p:attrNameLst>
                                          <p:attrName>ppt_x</p:attrName>
                                          <p:attrName>ppt_y</p:attrName>
                                        </p:attrNameLst>
                                      </p:cBhvr>
                                      <p:rCtr x="139" y="1042"/>
                                    </p:animMotion>
                                  </p:childTnLst>
                                </p:cTn>
                              </p:par>
                              <p:par>
                                <p:cTn id="17" presetID="0" presetClass="path" presetSubtype="0" repeatCount="indefinite" accel="50000" decel="50000" fill="hold" grpId="0" nodeType="withEffect">
                                  <p:stCondLst>
                                    <p:cond delay="0"/>
                                  </p:stCondLst>
                                  <p:childTnLst>
                                    <p:animMotion origin="layout" path="M 0.00138 0.00949 L 0.00555 0.06042 " pathEditMode="relative" rAng="0" ptsTypes="AA">
                                      <p:cBhvr>
                                        <p:cTn id="18" dur="13000" fill="hold"/>
                                        <p:tgtEl>
                                          <p:spTgt spid="346"/>
                                        </p:tgtEl>
                                        <p:attrNameLst>
                                          <p:attrName>ppt_x</p:attrName>
                                          <p:attrName>ppt_y</p:attrName>
                                        </p:attrNameLst>
                                      </p:cBhvr>
                                      <p:rCtr x="208" y="2546"/>
                                    </p:animMotion>
                                  </p:childTnLst>
                                </p:cTn>
                              </p:par>
                              <p:par>
                                <p:cTn id="19" presetID="0" presetClass="path" presetSubtype="0" repeatCount="indefinite" accel="50000" decel="50000" fill="hold" grpId="0" nodeType="withEffect">
                                  <p:stCondLst>
                                    <p:cond delay="0"/>
                                  </p:stCondLst>
                                  <p:childTnLst>
                                    <p:animMotion origin="layout" path="M 0.00017 0.00996 L 0.00052 0.04977 " pathEditMode="relative" ptsTypes="AA">
                                      <p:cBhvr>
                                        <p:cTn id="20" dur="13000" fill="hold"/>
                                        <p:tgtEl>
                                          <p:spTgt spid="391"/>
                                        </p:tgtEl>
                                        <p:attrNameLst>
                                          <p:attrName>ppt_x</p:attrName>
                                          <p:attrName>ppt_y</p:attrName>
                                        </p:attrNameLst>
                                      </p:cBhvr>
                                    </p:animMotion>
                                  </p:childTnLst>
                                </p:cTn>
                              </p:par>
                              <p:par>
                                <p:cTn id="21" presetID="0" presetClass="path" presetSubtype="0" repeatCount="indefinite" accel="50000" decel="50000" fill="hold" grpId="0" nodeType="withEffect">
                                  <p:stCondLst>
                                    <p:cond delay="0"/>
                                  </p:stCondLst>
                                  <p:childTnLst>
                                    <p:animMotion origin="layout" path="M 1.11022E-16 0.00602 L 1.11022E-16 0.03125 " pathEditMode="relative" ptsTypes="AA">
                                      <p:cBhvr>
                                        <p:cTn id="22" dur="13000" fill="hold"/>
                                        <p:tgtEl>
                                          <p:spTgt spid="389"/>
                                        </p:tgtEl>
                                        <p:attrNameLst>
                                          <p:attrName>ppt_x</p:attrName>
                                          <p:attrName>ppt_y</p:attrName>
                                        </p:attrNameLst>
                                      </p:cBhvr>
                                    </p:animMotion>
                                  </p:childTnLst>
                                </p:cTn>
                              </p:par>
                              <p:par>
                                <p:cTn id="23" presetID="19" presetClass="entr" presetSubtype="10" repeatCount="indefinite"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p:cTn id="25" dur="500" fill="hold"/>
                                        <p:tgtEl>
                                          <p:spTgt spid="47"/>
                                        </p:tgtEl>
                                        <p:attrNameLst>
                                          <p:attrName>ppt_w</p:attrName>
                                        </p:attrNameLst>
                                      </p:cBhvr>
                                      <p:tavLst>
                                        <p:tav tm="0" fmla="#ppt_w*sin(2.5*pi*$)">
                                          <p:val>
                                            <p:fltVal val="0"/>
                                          </p:val>
                                        </p:tav>
                                        <p:tav tm="100000">
                                          <p:val>
                                            <p:fltVal val="1"/>
                                          </p:val>
                                        </p:tav>
                                      </p:tavLst>
                                    </p:anim>
                                    <p:anim calcmode="lin" valueType="num">
                                      <p:cBhvr>
                                        <p:cTn id="26" dur="500" fill="hold"/>
                                        <p:tgtEl>
                                          <p:spTgt spid="47"/>
                                        </p:tgtEl>
                                        <p:attrNameLst>
                                          <p:attrName>ppt_h</p:attrName>
                                        </p:attrNameLst>
                                      </p:cBhvr>
                                      <p:tavLst>
                                        <p:tav tm="0">
                                          <p:val>
                                            <p:strVal val="#ppt_h"/>
                                          </p:val>
                                        </p:tav>
                                        <p:tav tm="100000">
                                          <p:val>
                                            <p:strVal val="#ppt_h"/>
                                          </p:val>
                                        </p:tav>
                                      </p:tavLst>
                                    </p:anim>
                                  </p:childTnLst>
                                </p:cTn>
                              </p:par>
                              <p:par>
                                <p:cTn id="27" presetID="19" presetClass="entr" presetSubtype="10" repeatCount="indefinite"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fmla="#ppt_w*sin(2.5*pi*$)">
                                          <p:val>
                                            <p:fltVal val="0"/>
                                          </p:val>
                                        </p:tav>
                                        <p:tav tm="100000">
                                          <p:val>
                                            <p:fltVal val="1"/>
                                          </p:val>
                                        </p:tav>
                                      </p:tavLst>
                                    </p:anim>
                                    <p:anim calcmode="lin" valueType="num">
                                      <p:cBhvr>
                                        <p:cTn id="30" dur="500" fill="hold"/>
                                        <p:tgtEl>
                                          <p:spTgt spid="3"/>
                                        </p:tgtEl>
                                        <p:attrNameLst>
                                          <p:attrName>ppt_h</p:attrName>
                                        </p:attrNameLst>
                                      </p:cBhvr>
                                      <p:tavLst>
                                        <p:tav tm="0">
                                          <p:val>
                                            <p:strVal val="#ppt_h"/>
                                          </p:val>
                                        </p:tav>
                                        <p:tav tm="100000">
                                          <p:val>
                                            <p:strVal val="#ppt_h"/>
                                          </p:val>
                                        </p:tav>
                                      </p:tavLst>
                                    </p:anim>
                                  </p:childTnLst>
                                </p:cTn>
                              </p:par>
                              <p:par>
                                <p:cTn id="31" presetID="53" presetClass="entr" presetSubtype="16" fill="hold" grpId="0" nodeType="withEffect">
                                  <p:stCondLst>
                                    <p:cond delay="0"/>
                                  </p:stCondLst>
                                  <p:childTnLst>
                                    <p:set>
                                      <p:cBhvr>
                                        <p:cTn id="32" dur="1" fill="hold">
                                          <p:stCondLst>
                                            <p:cond delay="0"/>
                                          </p:stCondLst>
                                        </p:cTn>
                                        <p:tgtEl>
                                          <p:spTgt spid="302"/>
                                        </p:tgtEl>
                                        <p:attrNameLst>
                                          <p:attrName>style.visibility</p:attrName>
                                        </p:attrNameLst>
                                      </p:cBhvr>
                                      <p:to>
                                        <p:strVal val="visible"/>
                                      </p:to>
                                    </p:set>
                                    <p:anim calcmode="lin" valueType="num">
                                      <p:cBhvr>
                                        <p:cTn id="33" dur="2000" fill="hold"/>
                                        <p:tgtEl>
                                          <p:spTgt spid="302"/>
                                        </p:tgtEl>
                                        <p:attrNameLst>
                                          <p:attrName>ppt_w</p:attrName>
                                        </p:attrNameLst>
                                      </p:cBhvr>
                                      <p:tavLst>
                                        <p:tav tm="0">
                                          <p:val>
                                            <p:fltVal val="0"/>
                                          </p:val>
                                        </p:tav>
                                        <p:tav tm="100000">
                                          <p:val>
                                            <p:strVal val="#ppt_w"/>
                                          </p:val>
                                        </p:tav>
                                      </p:tavLst>
                                    </p:anim>
                                    <p:anim calcmode="lin" valueType="num">
                                      <p:cBhvr>
                                        <p:cTn id="34" dur="2000" fill="hold"/>
                                        <p:tgtEl>
                                          <p:spTgt spid="302"/>
                                        </p:tgtEl>
                                        <p:attrNameLst>
                                          <p:attrName>ppt_h</p:attrName>
                                        </p:attrNameLst>
                                      </p:cBhvr>
                                      <p:tavLst>
                                        <p:tav tm="0">
                                          <p:val>
                                            <p:fltVal val="0"/>
                                          </p:val>
                                        </p:tav>
                                        <p:tav tm="100000">
                                          <p:val>
                                            <p:strVal val="#ppt_h"/>
                                          </p:val>
                                        </p:tav>
                                      </p:tavLst>
                                    </p:anim>
                                    <p:animEffect transition="in" filter="fade">
                                      <p:cBhvr>
                                        <p:cTn id="35" dur="2000"/>
                                        <p:tgtEl>
                                          <p:spTgt spid="302"/>
                                        </p:tgtEl>
                                      </p:cBhvr>
                                    </p:animEffect>
                                  </p:childTnLst>
                                </p:cTn>
                              </p:par>
                              <p:par>
                                <p:cTn id="36" presetID="53" presetClass="entr" presetSubtype="16" fill="hold" grpId="0" nodeType="withEffect">
                                  <p:stCondLst>
                                    <p:cond delay="1000"/>
                                  </p:stCondLst>
                                  <p:childTnLst>
                                    <p:set>
                                      <p:cBhvr>
                                        <p:cTn id="37" dur="1" fill="hold">
                                          <p:stCondLst>
                                            <p:cond delay="0"/>
                                          </p:stCondLst>
                                        </p:cTn>
                                        <p:tgtEl>
                                          <p:spTgt spid="303"/>
                                        </p:tgtEl>
                                        <p:attrNameLst>
                                          <p:attrName>style.visibility</p:attrName>
                                        </p:attrNameLst>
                                      </p:cBhvr>
                                      <p:to>
                                        <p:strVal val="visible"/>
                                      </p:to>
                                    </p:set>
                                    <p:anim calcmode="lin" valueType="num">
                                      <p:cBhvr>
                                        <p:cTn id="38" dur="2000" fill="hold"/>
                                        <p:tgtEl>
                                          <p:spTgt spid="303"/>
                                        </p:tgtEl>
                                        <p:attrNameLst>
                                          <p:attrName>ppt_w</p:attrName>
                                        </p:attrNameLst>
                                      </p:cBhvr>
                                      <p:tavLst>
                                        <p:tav tm="0">
                                          <p:val>
                                            <p:fltVal val="0"/>
                                          </p:val>
                                        </p:tav>
                                        <p:tav tm="100000">
                                          <p:val>
                                            <p:strVal val="#ppt_w"/>
                                          </p:val>
                                        </p:tav>
                                      </p:tavLst>
                                    </p:anim>
                                    <p:anim calcmode="lin" valueType="num">
                                      <p:cBhvr>
                                        <p:cTn id="39" dur="2000" fill="hold"/>
                                        <p:tgtEl>
                                          <p:spTgt spid="303"/>
                                        </p:tgtEl>
                                        <p:attrNameLst>
                                          <p:attrName>ppt_h</p:attrName>
                                        </p:attrNameLst>
                                      </p:cBhvr>
                                      <p:tavLst>
                                        <p:tav tm="0">
                                          <p:val>
                                            <p:fltVal val="0"/>
                                          </p:val>
                                        </p:tav>
                                        <p:tav tm="100000">
                                          <p:val>
                                            <p:strVal val="#ppt_h"/>
                                          </p:val>
                                        </p:tav>
                                      </p:tavLst>
                                    </p:anim>
                                    <p:animEffect transition="in" filter="fade">
                                      <p:cBhvr>
                                        <p:cTn id="40" dur="2000"/>
                                        <p:tgtEl>
                                          <p:spTgt spid="303"/>
                                        </p:tgtEl>
                                      </p:cBhvr>
                                    </p:animEffect>
                                  </p:childTnLst>
                                </p:cTn>
                              </p:par>
                              <p:par>
                                <p:cTn id="41" presetID="53" presetClass="entr" presetSubtype="16" fill="hold" grpId="0" nodeType="withEffect">
                                  <p:stCondLst>
                                    <p:cond delay="1500"/>
                                  </p:stCondLst>
                                  <p:childTnLst>
                                    <p:set>
                                      <p:cBhvr>
                                        <p:cTn id="42" dur="1" fill="hold">
                                          <p:stCondLst>
                                            <p:cond delay="0"/>
                                          </p:stCondLst>
                                        </p:cTn>
                                        <p:tgtEl>
                                          <p:spTgt spid="308"/>
                                        </p:tgtEl>
                                        <p:attrNameLst>
                                          <p:attrName>style.visibility</p:attrName>
                                        </p:attrNameLst>
                                      </p:cBhvr>
                                      <p:to>
                                        <p:strVal val="visible"/>
                                      </p:to>
                                    </p:set>
                                    <p:anim calcmode="lin" valueType="num">
                                      <p:cBhvr>
                                        <p:cTn id="43" dur="2000" fill="hold"/>
                                        <p:tgtEl>
                                          <p:spTgt spid="308"/>
                                        </p:tgtEl>
                                        <p:attrNameLst>
                                          <p:attrName>ppt_w</p:attrName>
                                        </p:attrNameLst>
                                      </p:cBhvr>
                                      <p:tavLst>
                                        <p:tav tm="0">
                                          <p:val>
                                            <p:fltVal val="0"/>
                                          </p:val>
                                        </p:tav>
                                        <p:tav tm="100000">
                                          <p:val>
                                            <p:strVal val="#ppt_w"/>
                                          </p:val>
                                        </p:tav>
                                      </p:tavLst>
                                    </p:anim>
                                    <p:anim calcmode="lin" valueType="num">
                                      <p:cBhvr>
                                        <p:cTn id="44" dur="2000" fill="hold"/>
                                        <p:tgtEl>
                                          <p:spTgt spid="308"/>
                                        </p:tgtEl>
                                        <p:attrNameLst>
                                          <p:attrName>ppt_h</p:attrName>
                                        </p:attrNameLst>
                                      </p:cBhvr>
                                      <p:tavLst>
                                        <p:tav tm="0">
                                          <p:val>
                                            <p:fltVal val="0"/>
                                          </p:val>
                                        </p:tav>
                                        <p:tav tm="100000">
                                          <p:val>
                                            <p:strVal val="#ppt_h"/>
                                          </p:val>
                                        </p:tav>
                                      </p:tavLst>
                                    </p:anim>
                                    <p:animEffect transition="in" filter="fade">
                                      <p:cBhvr>
                                        <p:cTn id="45" dur="2000"/>
                                        <p:tgtEl>
                                          <p:spTgt spid="308"/>
                                        </p:tgtEl>
                                      </p:cBhvr>
                                    </p:animEffect>
                                  </p:childTnLst>
                                </p:cTn>
                              </p:par>
                              <p:par>
                                <p:cTn id="46" presetID="53" presetClass="entr" presetSubtype="16" fill="hold" grpId="0" nodeType="withEffect">
                                  <p:stCondLst>
                                    <p:cond delay="2000"/>
                                  </p:stCondLst>
                                  <p:childTnLst>
                                    <p:set>
                                      <p:cBhvr>
                                        <p:cTn id="47" dur="1" fill="hold">
                                          <p:stCondLst>
                                            <p:cond delay="0"/>
                                          </p:stCondLst>
                                        </p:cTn>
                                        <p:tgtEl>
                                          <p:spTgt spid="284"/>
                                        </p:tgtEl>
                                        <p:attrNameLst>
                                          <p:attrName>style.visibility</p:attrName>
                                        </p:attrNameLst>
                                      </p:cBhvr>
                                      <p:to>
                                        <p:strVal val="visible"/>
                                      </p:to>
                                    </p:set>
                                    <p:anim calcmode="lin" valueType="num">
                                      <p:cBhvr>
                                        <p:cTn id="48" dur="2000" fill="hold"/>
                                        <p:tgtEl>
                                          <p:spTgt spid="284"/>
                                        </p:tgtEl>
                                        <p:attrNameLst>
                                          <p:attrName>ppt_w</p:attrName>
                                        </p:attrNameLst>
                                      </p:cBhvr>
                                      <p:tavLst>
                                        <p:tav tm="0">
                                          <p:val>
                                            <p:fltVal val="0"/>
                                          </p:val>
                                        </p:tav>
                                        <p:tav tm="100000">
                                          <p:val>
                                            <p:strVal val="#ppt_w"/>
                                          </p:val>
                                        </p:tav>
                                      </p:tavLst>
                                    </p:anim>
                                    <p:anim calcmode="lin" valueType="num">
                                      <p:cBhvr>
                                        <p:cTn id="49" dur="2000" fill="hold"/>
                                        <p:tgtEl>
                                          <p:spTgt spid="284"/>
                                        </p:tgtEl>
                                        <p:attrNameLst>
                                          <p:attrName>ppt_h</p:attrName>
                                        </p:attrNameLst>
                                      </p:cBhvr>
                                      <p:tavLst>
                                        <p:tav tm="0">
                                          <p:val>
                                            <p:fltVal val="0"/>
                                          </p:val>
                                        </p:tav>
                                        <p:tav tm="100000">
                                          <p:val>
                                            <p:strVal val="#ppt_h"/>
                                          </p:val>
                                        </p:tav>
                                      </p:tavLst>
                                    </p:anim>
                                    <p:animEffect transition="in" filter="fade">
                                      <p:cBhvr>
                                        <p:cTn id="50" dur="2000"/>
                                        <p:tgtEl>
                                          <p:spTgt spid="284"/>
                                        </p:tgtEl>
                                      </p:cBhvr>
                                    </p:animEffect>
                                  </p:childTnLst>
                                </p:cTn>
                              </p:par>
                              <p:par>
                                <p:cTn id="51" presetID="53" presetClass="entr" presetSubtype="16" fill="hold" grpId="0" nodeType="withEffect">
                                  <p:stCondLst>
                                    <p:cond delay="2000"/>
                                  </p:stCondLst>
                                  <p:childTnLst>
                                    <p:set>
                                      <p:cBhvr>
                                        <p:cTn id="52" dur="1" fill="hold">
                                          <p:stCondLst>
                                            <p:cond delay="0"/>
                                          </p:stCondLst>
                                        </p:cTn>
                                        <p:tgtEl>
                                          <p:spTgt spid="311"/>
                                        </p:tgtEl>
                                        <p:attrNameLst>
                                          <p:attrName>style.visibility</p:attrName>
                                        </p:attrNameLst>
                                      </p:cBhvr>
                                      <p:to>
                                        <p:strVal val="visible"/>
                                      </p:to>
                                    </p:set>
                                    <p:anim calcmode="lin" valueType="num">
                                      <p:cBhvr>
                                        <p:cTn id="53" dur="3000" fill="hold"/>
                                        <p:tgtEl>
                                          <p:spTgt spid="311"/>
                                        </p:tgtEl>
                                        <p:attrNameLst>
                                          <p:attrName>ppt_w</p:attrName>
                                        </p:attrNameLst>
                                      </p:cBhvr>
                                      <p:tavLst>
                                        <p:tav tm="0">
                                          <p:val>
                                            <p:fltVal val="0"/>
                                          </p:val>
                                        </p:tav>
                                        <p:tav tm="100000">
                                          <p:val>
                                            <p:strVal val="#ppt_w"/>
                                          </p:val>
                                        </p:tav>
                                      </p:tavLst>
                                    </p:anim>
                                    <p:anim calcmode="lin" valueType="num">
                                      <p:cBhvr>
                                        <p:cTn id="54" dur="3000" fill="hold"/>
                                        <p:tgtEl>
                                          <p:spTgt spid="311"/>
                                        </p:tgtEl>
                                        <p:attrNameLst>
                                          <p:attrName>ppt_h</p:attrName>
                                        </p:attrNameLst>
                                      </p:cBhvr>
                                      <p:tavLst>
                                        <p:tav tm="0">
                                          <p:val>
                                            <p:fltVal val="0"/>
                                          </p:val>
                                        </p:tav>
                                        <p:tav tm="100000">
                                          <p:val>
                                            <p:strVal val="#ppt_h"/>
                                          </p:val>
                                        </p:tav>
                                      </p:tavLst>
                                    </p:anim>
                                    <p:animEffect transition="in" filter="fade">
                                      <p:cBhvr>
                                        <p:cTn id="55" dur="3000"/>
                                        <p:tgtEl>
                                          <p:spTgt spid="311"/>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82"/>
                                        </p:tgtEl>
                                        <p:attrNameLst>
                                          <p:attrName>style.visibility</p:attrName>
                                        </p:attrNameLst>
                                      </p:cBhvr>
                                      <p:to>
                                        <p:strVal val="visible"/>
                                      </p:to>
                                    </p:set>
                                    <p:anim calcmode="lin" valueType="num">
                                      <p:cBhvr>
                                        <p:cTn id="58" dur="2000" fill="hold"/>
                                        <p:tgtEl>
                                          <p:spTgt spid="282"/>
                                        </p:tgtEl>
                                        <p:attrNameLst>
                                          <p:attrName>ppt_w</p:attrName>
                                        </p:attrNameLst>
                                      </p:cBhvr>
                                      <p:tavLst>
                                        <p:tav tm="0">
                                          <p:val>
                                            <p:fltVal val="0"/>
                                          </p:val>
                                        </p:tav>
                                        <p:tav tm="100000">
                                          <p:val>
                                            <p:strVal val="#ppt_w"/>
                                          </p:val>
                                        </p:tav>
                                      </p:tavLst>
                                    </p:anim>
                                    <p:anim calcmode="lin" valueType="num">
                                      <p:cBhvr>
                                        <p:cTn id="59" dur="2000" fill="hold"/>
                                        <p:tgtEl>
                                          <p:spTgt spid="282"/>
                                        </p:tgtEl>
                                        <p:attrNameLst>
                                          <p:attrName>ppt_h</p:attrName>
                                        </p:attrNameLst>
                                      </p:cBhvr>
                                      <p:tavLst>
                                        <p:tav tm="0">
                                          <p:val>
                                            <p:fltVal val="0"/>
                                          </p:val>
                                        </p:tav>
                                        <p:tav tm="100000">
                                          <p:val>
                                            <p:strVal val="#ppt_h"/>
                                          </p:val>
                                        </p:tav>
                                      </p:tavLst>
                                    </p:anim>
                                    <p:animEffect transition="in" filter="fade">
                                      <p:cBhvr>
                                        <p:cTn id="60" dur="2000"/>
                                        <p:tgtEl>
                                          <p:spTgt spid="282"/>
                                        </p:tgtEl>
                                      </p:cBhvr>
                                    </p:animEffect>
                                  </p:childTnLst>
                                </p:cTn>
                              </p:par>
                              <p:par>
                                <p:cTn id="61" presetID="53" presetClass="entr" presetSubtype="16" fill="hold" grpId="0" nodeType="withEffect">
                                  <p:stCondLst>
                                    <p:cond delay="1000"/>
                                  </p:stCondLst>
                                  <p:childTnLst>
                                    <p:set>
                                      <p:cBhvr>
                                        <p:cTn id="62" dur="1" fill="hold">
                                          <p:stCondLst>
                                            <p:cond delay="0"/>
                                          </p:stCondLst>
                                        </p:cTn>
                                        <p:tgtEl>
                                          <p:spTgt spid="315"/>
                                        </p:tgtEl>
                                        <p:attrNameLst>
                                          <p:attrName>style.visibility</p:attrName>
                                        </p:attrNameLst>
                                      </p:cBhvr>
                                      <p:to>
                                        <p:strVal val="visible"/>
                                      </p:to>
                                    </p:set>
                                    <p:anim calcmode="lin" valueType="num">
                                      <p:cBhvr>
                                        <p:cTn id="63" dur="2000" fill="hold"/>
                                        <p:tgtEl>
                                          <p:spTgt spid="315"/>
                                        </p:tgtEl>
                                        <p:attrNameLst>
                                          <p:attrName>ppt_w</p:attrName>
                                        </p:attrNameLst>
                                      </p:cBhvr>
                                      <p:tavLst>
                                        <p:tav tm="0">
                                          <p:val>
                                            <p:fltVal val="0"/>
                                          </p:val>
                                        </p:tav>
                                        <p:tav tm="100000">
                                          <p:val>
                                            <p:strVal val="#ppt_w"/>
                                          </p:val>
                                        </p:tav>
                                      </p:tavLst>
                                    </p:anim>
                                    <p:anim calcmode="lin" valueType="num">
                                      <p:cBhvr>
                                        <p:cTn id="64" dur="2000" fill="hold"/>
                                        <p:tgtEl>
                                          <p:spTgt spid="315"/>
                                        </p:tgtEl>
                                        <p:attrNameLst>
                                          <p:attrName>ppt_h</p:attrName>
                                        </p:attrNameLst>
                                      </p:cBhvr>
                                      <p:tavLst>
                                        <p:tav tm="0">
                                          <p:val>
                                            <p:fltVal val="0"/>
                                          </p:val>
                                        </p:tav>
                                        <p:tav tm="100000">
                                          <p:val>
                                            <p:strVal val="#ppt_h"/>
                                          </p:val>
                                        </p:tav>
                                      </p:tavLst>
                                    </p:anim>
                                    <p:animEffect transition="in" filter="fade">
                                      <p:cBhvr>
                                        <p:cTn id="65" dur="2000"/>
                                        <p:tgtEl>
                                          <p:spTgt spid="315"/>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305"/>
                                        </p:tgtEl>
                                        <p:attrNameLst>
                                          <p:attrName>style.visibility</p:attrName>
                                        </p:attrNameLst>
                                      </p:cBhvr>
                                      <p:to>
                                        <p:strVal val="visible"/>
                                      </p:to>
                                    </p:set>
                                    <p:anim calcmode="lin" valueType="num">
                                      <p:cBhvr>
                                        <p:cTn id="68" dur="2000" fill="hold"/>
                                        <p:tgtEl>
                                          <p:spTgt spid="305"/>
                                        </p:tgtEl>
                                        <p:attrNameLst>
                                          <p:attrName>ppt_w</p:attrName>
                                        </p:attrNameLst>
                                      </p:cBhvr>
                                      <p:tavLst>
                                        <p:tav tm="0">
                                          <p:val>
                                            <p:fltVal val="0"/>
                                          </p:val>
                                        </p:tav>
                                        <p:tav tm="100000">
                                          <p:val>
                                            <p:strVal val="#ppt_w"/>
                                          </p:val>
                                        </p:tav>
                                      </p:tavLst>
                                    </p:anim>
                                    <p:anim calcmode="lin" valueType="num">
                                      <p:cBhvr>
                                        <p:cTn id="69" dur="2000" fill="hold"/>
                                        <p:tgtEl>
                                          <p:spTgt spid="305"/>
                                        </p:tgtEl>
                                        <p:attrNameLst>
                                          <p:attrName>ppt_h</p:attrName>
                                        </p:attrNameLst>
                                      </p:cBhvr>
                                      <p:tavLst>
                                        <p:tav tm="0">
                                          <p:val>
                                            <p:fltVal val="0"/>
                                          </p:val>
                                        </p:tav>
                                        <p:tav tm="100000">
                                          <p:val>
                                            <p:strVal val="#ppt_h"/>
                                          </p:val>
                                        </p:tav>
                                      </p:tavLst>
                                    </p:anim>
                                    <p:animEffect transition="in" filter="fade">
                                      <p:cBhvr>
                                        <p:cTn id="70" dur="2000"/>
                                        <p:tgtEl>
                                          <p:spTgt spid="305"/>
                                        </p:tgtEl>
                                      </p:cBhvr>
                                    </p:animEffect>
                                  </p:childTnLst>
                                </p:cTn>
                              </p:par>
                              <p:par>
                                <p:cTn id="71" presetID="53" presetClass="entr" presetSubtype="16" fill="hold" grpId="1" nodeType="withEffect">
                                  <p:stCondLst>
                                    <p:cond delay="1500"/>
                                  </p:stCondLst>
                                  <p:childTnLst>
                                    <p:set>
                                      <p:cBhvr>
                                        <p:cTn id="72" dur="1" fill="hold">
                                          <p:stCondLst>
                                            <p:cond delay="0"/>
                                          </p:stCondLst>
                                        </p:cTn>
                                        <p:tgtEl>
                                          <p:spTgt spid="284"/>
                                        </p:tgtEl>
                                        <p:attrNameLst>
                                          <p:attrName>style.visibility</p:attrName>
                                        </p:attrNameLst>
                                      </p:cBhvr>
                                      <p:to>
                                        <p:strVal val="visible"/>
                                      </p:to>
                                    </p:set>
                                    <p:anim calcmode="lin" valueType="num">
                                      <p:cBhvr>
                                        <p:cTn id="73" dur="2000" fill="hold"/>
                                        <p:tgtEl>
                                          <p:spTgt spid="284"/>
                                        </p:tgtEl>
                                        <p:attrNameLst>
                                          <p:attrName>ppt_w</p:attrName>
                                        </p:attrNameLst>
                                      </p:cBhvr>
                                      <p:tavLst>
                                        <p:tav tm="0">
                                          <p:val>
                                            <p:fltVal val="0"/>
                                          </p:val>
                                        </p:tav>
                                        <p:tav tm="100000">
                                          <p:val>
                                            <p:strVal val="#ppt_w"/>
                                          </p:val>
                                        </p:tav>
                                      </p:tavLst>
                                    </p:anim>
                                    <p:anim calcmode="lin" valueType="num">
                                      <p:cBhvr>
                                        <p:cTn id="74" dur="2000" fill="hold"/>
                                        <p:tgtEl>
                                          <p:spTgt spid="284"/>
                                        </p:tgtEl>
                                        <p:attrNameLst>
                                          <p:attrName>ppt_h</p:attrName>
                                        </p:attrNameLst>
                                      </p:cBhvr>
                                      <p:tavLst>
                                        <p:tav tm="0">
                                          <p:val>
                                            <p:fltVal val="0"/>
                                          </p:val>
                                        </p:tav>
                                        <p:tav tm="100000">
                                          <p:val>
                                            <p:strVal val="#ppt_h"/>
                                          </p:val>
                                        </p:tav>
                                      </p:tavLst>
                                    </p:anim>
                                    <p:animEffect transition="in" filter="fade">
                                      <p:cBhvr>
                                        <p:cTn id="75" dur="2000"/>
                                        <p:tgtEl>
                                          <p:spTgt spid="284"/>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313"/>
                                        </p:tgtEl>
                                        <p:attrNameLst>
                                          <p:attrName>style.visibility</p:attrName>
                                        </p:attrNameLst>
                                      </p:cBhvr>
                                      <p:to>
                                        <p:strVal val="visible"/>
                                      </p:to>
                                    </p:set>
                                    <p:anim calcmode="lin" valueType="num">
                                      <p:cBhvr>
                                        <p:cTn id="78" dur="2000" fill="hold"/>
                                        <p:tgtEl>
                                          <p:spTgt spid="313"/>
                                        </p:tgtEl>
                                        <p:attrNameLst>
                                          <p:attrName>ppt_w</p:attrName>
                                        </p:attrNameLst>
                                      </p:cBhvr>
                                      <p:tavLst>
                                        <p:tav tm="0">
                                          <p:val>
                                            <p:fltVal val="0"/>
                                          </p:val>
                                        </p:tav>
                                        <p:tav tm="100000">
                                          <p:val>
                                            <p:strVal val="#ppt_w"/>
                                          </p:val>
                                        </p:tav>
                                      </p:tavLst>
                                    </p:anim>
                                    <p:anim calcmode="lin" valueType="num">
                                      <p:cBhvr>
                                        <p:cTn id="79" dur="2000" fill="hold"/>
                                        <p:tgtEl>
                                          <p:spTgt spid="313"/>
                                        </p:tgtEl>
                                        <p:attrNameLst>
                                          <p:attrName>ppt_h</p:attrName>
                                        </p:attrNameLst>
                                      </p:cBhvr>
                                      <p:tavLst>
                                        <p:tav tm="0">
                                          <p:val>
                                            <p:fltVal val="0"/>
                                          </p:val>
                                        </p:tav>
                                        <p:tav tm="100000">
                                          <p:val>
                                            <p:strVal val="#ppt_h"/>
                                          </p:val>
                                        </p:tav>
                                      </p:tavLst>
                                    </p:anim>
                                    <p:animEffect transition="in" filter="fade">
                                      <p:cBhvr>
                                        <p:cTn id="80" dur="2000"/>
                                        <p:tgtEl>
                                          <p:spTgt spid="313"/>
                                        </p:tgtEl>
                                      </p:cBhvr>
                                    </p:animEffect>
                                  </p:childTnLst>
                                </p:cTn>
                              </p:par>
                              <p:par>
                                <p:cTn id="81" presetID="0" presetClass="path" presetSubtype="0" repeatCount="indefinite" accel="50000" decel="50000" fill="hold" grpId="0" nodeType="withEffect">
                                  <p:stCondLst>
                                    <p:cond delay="0"/>
                                  </p:stCondLst>
                                  <p:childTnLst>
                                    <p:animMotion origin="layout" path="M 0.00018 0.00903 L 0.00261 0.08773 " pathEditMode="relative" ptsTypes="AA">
                                      <p:cBhvr>
                                        <p:cTn id="82" dur="13000" fill="hold"/>
                                        <p:tgtEl>
                                          <p:spTgt spid="441"/>
                                        </p:tgtEl>
                                        <p:attrNameLst>
                                          <p:attrName>ppt_x</p:attrName>
                                          <p:attrName>ppt_y</p:attrName>
                                        </p:attrNameLst>
                                      </p:cBhvr>
                                    </p:animMotion>
                                  </p:childTnLst>
                                </p:cTn>
                              </p:par>
                              <p:par>
                                <p:cTn id="83" presetID="0" presetClass="path" presetSubtype="0" repeatCount="indefinite" accel="50000" decel="50000" fill="hold" grpId="0" nodeType="withEffect">
                                  <p:stCondLst>
                                    <p:cond delay="0"/>
                                  </p:stCondLst>
                                  <p:childTnLst>
                                    <p:animMotion origin="layout" path="M 0.00104 0.02292 L 0.00104 0.03704 " pathEditMode="relative" ptsTypes="AA">
                                      <p:cBhvr>
                                        <p:cTn id="84" dur="13000" fill="hold"/>
                                        <p:tgtEl>
                                          <p:spTgt spid="355"/>
                                        </p:tgtEl>
                                        <p:attrNameLst>
                                          <p:attrName>ppt_x</p:attrName>
                                          <p:attrName>ppt_y</p:attrName>
                                        </p:attrNameLst>
                                      </p:cBhvr>
                                    </p:animMotion>
                                  </p:childTnLst>
                                </p:cTn>
                              </p:par>
                              <p:par>
                                <p:cTn id="85" presetID="0" presetClass="path" presetSubtype="0" repeatCount="indefinite" accel="50000" decel="50000" fill="hold" grpId="0" nodeType="withEffect">
                                  <p:stCondLst>
                                    <p:cond delay="0"/>
                                  </p:stCondLst>
                                  <p:childTnLst>
                                    <p:animMotion origin="layout" path="M -0.00018 0.0125 L -0.00053 0.09838 " pathEditMode="relative" rAng="0" ptsTypes="AA">
                                      <p:cBhvr>
                                        <p:cTn id="86" dur="13000" fill="hold"/>
                                        <p:tgtEl>
                                          <p:spTgt spid="340"/>
                                        </p:tgtEl>
                                        <p:attrNameLst>
                                          <p:attrName>ppt_x</p:attrName>
                                          <p:attrName>ppt_y</p:attrName>
                                        </p:attrNameLst>
                                      </p:cBhvr>
                                      <p:rCtr x="-17" y="4282"/>
                                    </p:animMotion>
                                  </p:childTnLst>
                                </p:cTn>
                              </p:par>
                              <p:par>
                                <p:cTn id="87" presetID="0" presetClass="path" presetSubtype="0" repeatCount="indefinite" accel="50000" decel="50000" fill="hold" grpId="0" nodeType="withEffect">
                                  <p:stCondLst>
                                    <p:cond delay="0"/>
                                  </p:stCondLst>
                                  <p:childTnLst>
                                    <p:animMotion origin="layout" path="M -1.38889E-6 2.96296E-6 L 0.0007 0.08981 " pathEditMode="relative" rAng="0" ptsTypes="AA">
                                      <p:cBhvr>
                                        <p:cTn id="88" dur="13000" fill="hold"/>
                                        <p:tgtEl>
                                          <p:spTgt spid="442"/>
                                        </p:tgtEl>
                                        <p:attrNameLst>
                                          <p:attrName>ppt_x</p:attrName>
                                          <p:attrName>ppt_y</p:attrName>
                                        </p:attrNameLst>
                                      </p:cBhvr>
                                      <p:rCtr x="35" y="4491"/>
                                    </p:animMotion>
                                  </p:childTnLst>
                                </p:cTn>
                              </p:par>
                              <p:par>
                                <p:cTn id="89" presetID="0" presetClass="path" presetSubtype="0" repeatCount="indefinite" accel="50000" decel="50000" fill="hold" grpId="0" nodeType="withEffect">
                                  <p:stCondLst>
                                    <p:cond delay="0"/>
                                  </p:stCondLst>
                                  <p:childTnLst>
                                    <p:animMotion origin="layout" path="M -0.00052 0.01065 L -0.00052 0.06875 " pathEditMode="relative" ptsTypes="AA">
                                      <p:cBhvr>
                                        <p:cTn id="90" dur="13000" fill="hold"/>
                                        <p:tgtEl>
                                          <p:spTgt spid="354"/>
                                        </p:tgtEl>
                                        <p:attrNameLst>
                                          <p:attrName>ppt_x</p:attrName>
                                          <p:attrName>ppt_y</p:attrName>
                                        </p:attrNameLst>
                                      </p:cBhvr>
                                    </p:animMotion>
                                  </p:childTnLst>
                                </p:cTn>
                              </p:par>
                              <p:par>
                                <p:cTn id="91" presetID="0" presetClass="path" presetSubtype="0" repeatCount="indefinite" accel="50000" decel="50000" fill="hold" grpId="0" nodeType="withEffect">
                                  <p:stCondLst>
                                    <p:cond delay="0"/>
                                  </p:stCondLst>
                                  <p:childTnLst>
                                    <p:animMotion origin="layout" path="M -2.22222E-6 -5.55556E-6 L -0.00173 0.01643 " pathEditMode="relative" ptsTypes="AA">
                                      <p:cBhvr>
                                        <p:cTn id="92" dur="13000" fill="hold"/>
                                        <p:tgtEl>
                                          <p:spTgt spid="397"/>
                                        </p:tgtEl>
                                        <p:attrNameLst>
                                          <p:attrName>ppt_x</p:attrName>
                                          <p:attrName>ppt_y</p:attrName>
                                        </p:attrNameLst>
                                      </p:cBhvr>
                                    </p:animMotion>
                                  </p:childTnLst>
                                </p:cTn>
                              </p:par>
                              <p:par>
                                <p:cTn id="93" presetID="0" presetClass="path" presetSubtype="0" repeatCount="indefinite" accel="50000" decel="50000" fill="hold" grpId="0" nodeType="withEffect">
                                  <p:stCondLst>
                                    <p:cond delay="0"/>
                                  </p:stCondLst>
                                  <p:childTnLst>
                                    <p:animMotion origin="layout" path="M 3.05556E-6 1.48148E-6 L -0.00139 0.02384 " pathEditMode="relative" rAng="0" ptsTypes="AA">
                                      <p:cBhvr>
                                        <p:cTn id="94" dur="13000" fill="hold"/>
                                        <p:tgtEl>
                                          <p:spTgt spid="343"/>
                                        </p:tgtEl>
                                        <p:attrNameLst>
                                          <p:attrName>ppt_x</p:attrName>
                                          <p:attrName>ppt_y</p:attrName>
                                        </p:attrNameLst>
                                      </p:cBhvr>
                                      <p:rCtr x="-69" y="1181"/>
                                    </p:animMotion>
                                  </p:childTnLst>
                                </p:cTn>
                              </p:par>
                              <p:par>
                                <p:cTn id="95" presetID="0" presetClass="path" presetSubtype="0" repeatCount="indefinite" accel="50000" decel="50000" fill="hold" grpId="0" nodeType="withEffect">
                                  <p:stCondLst>
                                    <p:cond delay="0"/>
                                  </p:stCondLst>
                                  <p:childTnLst>
                                    <p:animMotion origin="layout" path="M 0 0 L -0.00017 0.05139 " pathEditMode="relative" ptsTypes="AA">
                                      <p:cBhvr>
                                        <p:cTn id="96" dur="13000" fill="hold"/>
                                        <p:tgtEl>
                                          <p:spTgt spid="390"/>
                                        </p:tgtEl>
                                        <p:attrNameLst>
                                          <p:attrName>ppt_x</p:attrName>
                                          <p:attrName>ppt_y</p:attrName>
                                        </p:attrNameLst>
                                      </p:cBhvr>
                                    </p:animMotion>
                                  </p:childTnLst>
                                </p:cTn>
                              </p:par>
                              <p:par>
                                <p:cTn id="97" presetID="0" presetClass="path" presetSubtype="0" repeatCount="indefinite" accel="50000" decel="50000" fill="hold" grpId="1" nodeType="withEffect">
                                  <p:stCondLst>
                                    <p:cond delay="0"/>
                                  </p:stCondLst>
                                  <p:childTnLst>
                                    <p:animMotion origin="layout" path="M 0 0 L 0 0.03171 " pathEditMode="relative" ptsTypes="AA">
                                      <p:cBhvr>
                                        <p:cTn id="98" dur="13000" fill="hold"/>
                                        <p:tgtEl>
                                          <p:spTgt spid="355"/>
                                        </p:tgtEl>
                                        <p:attrNameLst>
                                          <p:attrName>ppt_x</p:attrName>
                                          <p:attrName>ppt_y</p:attrName>
                                        </p:attrNameLst>
                                      </p:cBhvr>
                                    </p:animMotion>
                                  </p:childTnLst>
                                </p:cTn>
                              </p:par>
                              <p:par>
                                <p:cTn id="99" presetID="0" presetClass="path" presetSubtype="0" repeatCount="indefinite" accel="50000" decel="50000" fill="hold" grpId="0" nodeType="withEffect">
                                  <p:stCondLst>
                                    <p:cond delay="0"/>
                                  </p:stCondLst>
                                  <p:childTnLst>
                                    <p:animMotion origin="layout" path="M 2.77778E-7 -2.96296E-6 L -0.00313 0.08357 " pathEditMode="relative" rAng="0" ptsTypes="AA">
                                      <p:cBhvr>
                                        <p:cTn id="100" dur="13000" fill="hold"/>
                                        <p:tgtEl>
                                          <p:spTgt spid="341"/>
                                        </p:tgtEl>
                                        <p:attrNameLst>
                                          <p:attrName>ppt_x</p:attrName>
                                          <p:attrName>ppt_y</p:attrName>
                                        </p:attrNameLst>
                                      </p:cBhvr>
                                      <p:rCtr x="-156" y="4167"/>
                                    </p:animMotion>
                                  </p:childTnLst>
                                </p:cTn>
                              </p:par>
                              <p:par>
                                <p:cTn id="101" presetID="0" presetClass="path" presetSubtype="0" repeatCount="indefinite" accel="50000" decel="50000" fill="hold" grpId="0" nodeType="withEffect">
                                  <p:stCondLst>
                                    <p:cond delay="0"/>
                                  </p:stCondLst>
                                  <p:childTnLst>
                                    <p:animMotion origin="layout" path="M -0.00052 0.00857 L -0.00017 0.05047 " pathEditMode="relative" ptsTypes="AA">
                                      <p:cBhvr>
                                        <p:cTn id="102" dur="13000" fill="hold"/>
                                        <p:tgtEl>
                                          <p:spTgt spid="334"/>
                                        </p:tgtEl>
                                        <p:attrNameLst>
                                          <p:attrName>ppt_x</p:attrName>
                                          <p:attrName>ppt_y</p:attrName>
                                        </p:attrNameLst>
                                      </p:cBhvr>
                                    </p:animMotion>
                                  </p:childTnLst>
                                </p:cTn>
                              </p:par>
                              <p:par>
                                <p:cTn id="103" presetID="0" presetClass="path" presetSubtype="0" repeatCount="indefinite" accel="50000" decel="50000" fill="hold" grpId="0" nodeType="withEffect">
                                  <p:stCondLst>
                                    <p:cond delay="0"/>
                                  </p:stCondLst>
                                  <p:childTnLst>
                                    <p:animMotion origin="layout" path="M -3.61111E-6 -3.7037E-7 L 0.00677 0.06296 " pathEditMode="relative" rAng="0" ptsTypes="AA">
                                      <p:cBhvr>
                                        <p:cTn id="104" dur="13000" fill="hold"/>
                                        <p:tgtEl>
                                          <p:spTgt spid="388"/>
                                        </p:tgtEl>
                                        <p:attrNameLst>
                                          <p:attrName>ppt_x</p:attrName>
                                          <p:attrName>ppt_y</p:attrName>
                                        </p:attrNameLst>
                                      </p:cBhvr>
                                      <p:rCtr x="330" y="3148"/>
                                    </p:animMotion>
                                  </p:childTnLst>
                                </p:cTn>
                              </p:par>
                              <p:par>
                                <p:cTn id="105" presetID="0" presetClass="path" presetSubtype="0" repeatCount="indefinite" accel="50000" decel="50000" fill="hold" grpId="0" nodeType="withEffect">
                                  <p:stCondLst>
                                    <p:cond delay="0"/>
                                  </p:stCondLst>
                                  <p:childTnLst>
                                    <p:animMotion origin="layout" path="M -1.94444E-6 5.55556E-6 L -1.94444E-6 0.0088 " pathEditMode="relative" ptsTypes="AA">
                                      <p:cBhvr>
                                        <p:cTn id="106" dur="13000" fill="hold"/>
                                        <p:tgtEl>
                                          <p:spTgt spid="352"/>
                                        </p:tgtEl>
                                        <p:attrNameLst>
                                          <p:attrName>ppt_x</p:attrName>
                                          <p:attrName>ppt_y</p:attrName>
                                        </p:attrNameLst>
                                      </p:cBhvr>
                                    </p:animMotion>
                                  </p:childTnLst>
                                </p:cTn>
                              </p:par>
                              <p:par>
                                <p:cTn id="107" presetID="0" presetClass="path" presetSubtype="0" repeatCount="indefinite" accel="50000" decel="50000" fill="hold" grpId="0" nodeType="withEffect">
                                  <p:stCondLst>
                                    <p:cond delay="0"/>
                                  </p:stCondLst>
                                  <p:childTnLst>
                                    <p:animMotion origin="layout" path="M 1.94444E-6 1.48148E-6 L 0.00139 0.02245 " pathEditMode="relative" ptsTypes="AA">
                                      <p:cBhvr>
                                        <p:cTn id="108" dur="13000" fill="hold"/>
                                        <p:tgtEl>
                                          <p:spTgt spid="338"/>
                                        </p:tgtEl>
                                        <p:attrNameLst>
                                          <p:attrName>ppt_x</p:attrName>
                                          <p:attrName>ppt_y</p:attrName>
                                        </p:attrNameLst>
                                      </p:cBhvr>
                                    </p:animMotion>
                                  </p:childTnLst>
                                </p:cTn>
                              </p:par>
                              <p:par>
                                <p:cTn id="109" presetID="0" presetClass="path" presetSubtype="0" accel="50000" decel="50000" fill="hold" grpId="0" nodeType="withEffect">
                                  <p:stCondLst>
                                    <p:cond delay="0"/>
                                  </p:stCondLst>
                                  <p:childTnLst>
                                    <p:animMotion origin="layout" path="M 1.66667E-6 2.22222E-6 L 0.00139 0.0419 " pathEditMode="relative" rAng="0" ptsTypes="AA">
                                      <p:cBhvr>
                                        <p:cTn id="110" dur="13000" fill="hold"/>
                                        <p:tgtEl>
                                          <p:spTgt spid="450"/>
                                        </p:tgtEl>
                                        <p:attrNameLst>
                                          <p:attrName>ppt_x</p:attrName>
                                          <p:attrName>ppt_y</p:attrName>
                                        </p:attrNameLst>
                                      </p:cBhvr>
                                      <p:rCtr x="69" y="2083"/>
                                    </p:animMotion>
                                  </p:childTnLst>
                                </p:cTn>
                              </p:par>
                              <p:par>
                                <p:cTn id="111" presetID="8" presetClass="emph" presetSubtype="0" repeatCount="indefinite" fill="hold" grpId="0" nodeType="withEffect">
                                  <p:stCondLst>
                                    <p:cond delay="0"/>
                                  </p:stCondLst>
                                  <p:childTnLst>
                                    <p:animRot by="21600000">
                                      <p:cBhvr>
                                        <p:cTn id="112" dur="3000" fill="hold"/>
                                        <p:tgtEl>
                                          <p:spTgt spid="73"/>
                                        </p:tgtEl>
                                        <p:attrNameLst>
                                          <p:attrName>r</p:attrName>
                                        </p:attrNameLst>
                                      </p:cBhvr>
                                    </p:animRot>
                                  </p:childTnLst>
                                </p:cTn>
                              </p:par>
                              <p:par>
                                <p:cTn id="113" presetID="8" presetClass="emph" presetSubtype="0" repeatCount="indefinite" fill="hold" grpId="0" nodeType="withEffect">
                                  <p:stCondLst>
                                    <p:cond delay="0"/>
                                  </p:stCondLst>
                                  <p:childTnLst>
                                    <p:animRot by="21600000">
                                      <p:cBhvr>
                                        <p:cTn id="114" dur="3000" fill="hold"/>
                                        <p:tgtEl>
                                          <p:spTgt spid="7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7" grpId="0" animBg="1"/>
      <p:bldP spid="79" grpId="0" animBg="1"/>
      <p:bldP spid="73" grpId="0" animBg="1"/>
      <p:bldP spid="282" grpId="0" animBg="1"/>
      <p:bldP spid="284" grpId="0" animBg="1"/>
      <p:bldP spid="284" grpId="1" animBg="1"/>
      <p:bldP spid="302" grpId="0" animBg="1"/>
      <p:bldP spid="303" grpId="0" animBg="1"/>
      <p:bldP spid="305" grpId="0" animBg="1"/>
      <p:bldP spid="308" grpId="0" animBg="1"/>
      <p:bldP spid="311" grpId="0" animBg="1"/>
      <p:bldP spid="313" grpId="0" animBg="1"/>
      <p:bldP spid="315" grpId="0" animBg="1"/>
      <p:bldP spid="334" grpId="0" animBg="1"/>
      <p:bldP spid="338" grpId="0" animBg="1"/>
      <p:bldP spid="340" grpId="0" animBg="1"/>
      <p:bldP spid="341" grpId="0" animBg="1"/>
      <p:bldP spid="343" grpId="0" animBg="1"/>
      <p:bldP spid="346" grpId="0" animBg="1"/>
      <p:bldP spid="349" grpId="0" animBg="1"/>
      <p:bldP spid="352" grpId="0" animBg="1"/>
      <p:bldP spid="354" grpId="0" animBg="1"/>
      <p:bldP spid="355" grpId="0" animBg="1"/>
      <p:bldP spid="355" grpId="1" animBg="1"/>
      <p:bldP spid="356" grpId="0" animBg="1"/>
      <p:bldP spid="388" grpId="0" animBg="1"/>
      <p:bldP spid="389" grpId="0" animBg="1"/>
      <p:bldP spid="390" grpId="0" animBg="1"/>
      <p:bldP spid="391" grpId="0" animBg="1"/>
      <p:bldP spid="392" grpId="0" animBg="1"/>
      <p:bldP spid="397" grpId="0" animBg="1"/>
      <p:bldP spid="763" grpId="0" animBg="1"/>
      <p:bldP spid="764" grpId="0" animBg="1"/>
      <p:bldP spid="770" grpId="0" animBg="1"/>
      <p:bldP spid="441" grpId="0" animBg="1"/>
      <p:bldP spid="442" grpId="0" animBg="1"/>
      <p:bldP spid="45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0" y="0"/>
            <a:ext cx="6858000" cy="6858000"/>
          </a:xfrm>
          <a:prstGeom prst="rect">
            <a:avLst/>
          </a:prstGeom>
        </p:spPr>
      </p:pic>
    </p:spTree>
    <p:extLst>
      <p:ext uri="{BB962C8B-B14F-4D97-AF65-F5344CB8AC3E}">
        <p14:creationId xmlns:p14="http://schemas.microsoft.com/office/powerpoint/2010/main" xmlns="" val="23336640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3images.coroflot.com/user_files/individual_files/256037_1UC3FHVQZJjyRQTmA1YAJk7WP.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227489" y="719461"/>
            <a:ext cx="4689021" cy="561453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218253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7654"/>
          <a:stretch/>
        </p:blipFill>
        <p:spPr>
          <a:xfrm>
            <a:off x="982134" y="220133"/>
            <a:ext cx="7417259" cy="6637867"/>
          </a:xfrm>
          <a:prstGeom prst="rect">
            <a:avLst/>
          </a:prstGeom>
        </p:spPr>
      </p:pic>
      <p:sp>
        <p:nvSpPr>
          <p:cNvPr id="3" name="TextBox 2"/>
          <p:cNvSpPr txBox="1"/>
          <p:nvPr/>
        </p:nvSpPr>
        <p:spPr>
          <a:xfrm>
            <a:off x="6112934" y="3766811"/>
            <a:ext cx="2455333" cy="769441"/>
          </a:xfrm>
          <a:prstGeom prst="rect">
            <a:avLst/>
          </a:prstGeom>
          <a:noFill/>
        </p:spPr>
        <p:txBody>
          <a:bodyPr wrap="square" rtlCol="0">
            <a:spAutoFit/>
          </a:bodyPr>
          <a:lstStyle/>
          <a:p>
            <a:r>
              <a:rPr lang="en-US" sz="4400" dirty="0" smtClean="0">
                <a:solidFill>
                  <a:srgbClr val="FFFF00"/>
                </a:solidFill>
                <a:effectLst>
                  <a:outerShdw blurRad="50800" dist="38100" dir="2700000" algn="tl" rotWithShape="0">
                    <a:prstClr val="black">
                      <a:alpha val="40000"/>
                    </a:prstClr>
                  </a:outerShdw>
                </a:effectLst>
                <a:latin typeface="MS Reference Sans Serif"/>
                <a:cs typeface="MS Reference Sans Serif"/>
              </a:rPr>
              <a:t>Virus</a:t>
            </a:r>
            <a:endParaRPr lang="en-US" sz="4400" dirty="0">
              <a:solidFill>
                <a:srgbClr val="FFFF00"/>
              </a:solidFill>
              <a:effectLst>
                <a:outerShdw blurRad="50800" dist="38100" dir="2700000" algn="tl" rotWithShape="0">
                  <a:prstClr val="black">
                    <a:alpha val="40000"/>
                  </a:prstClr>
                </a:outerShdw>
              </a:effectLst>
              <a:latin typeface="MS Reference Sans Serif"/>
              <a:cs typeface="MS Reference Sans Serif"/>
            </a:endParaRPr>
          </a:p>
        </p:txBody>
      </p:sp>
      <p:sp>
        <p:nvSpPr>
          <p:cNvPr id="4" name="TextBox 3"/>
          <p:cNvSpPr txBox="1"/>
          <p:nvPr/>
        </p:nvSpPr>
        <p:spPr>
          <a:xfrm>
            <a:off x="728133" y="4765877"/>
            <a:ext cx="2861732" cy="769441"/>
          </a:xfrm>
          <a:prstGeom prst="rect">
            <a:avLst/>
          </a:prstGeom>
          <a:noFill/>
        </p:spPr>
        <p:txBody>
          <a:bodyPr wrap="square" rtlCol="0">
            <a:spAutoFit/>
          </a:bodyPr>
          <a:lstStyle/>
          <a:p>
            <a:r>
              <a:rPr lang="en-US" sz="4400" dirty="0" smtClean="0">
                <a:solidFill>
                  <a:srgbClr val="52CD08"/>
                </a:solidFill>
                <a:effectLst>
                  <a:outerShdw blurRad="50800" dist="38100" dir="2700000" algn="tl" rotWithShape="0">
                    <a:prstClr val="black">
                      <a:alpha val="40000"/>
                    </a:prstClr>
                  </a:outerShdw>
                </a:effectLst>
                <a:latin typeface="MS Reference Sans Serif"/>
                <a:cs typeface="MS Reference Sans Serif"/>
              </a:rPr>
              <a:t>Bacteria</a:t>
            </a:r>
            <a:endParaRPr lang="en-US" sz="4400" dirty="0">
              <a:solidFill>
                <a:srgbClr val="52CD08"/>
              </a:solidFill>
              <a:effectLst>
                <a:outerShdw blurRad="50800" dist="38100" dir="2700000" algn="tl" rotWithShape="0">
                  <a:prstClr val="black">
                    <a:alpha val="40000"/>
                  </a:prstClr>
                </a:outerShdw>
              </a:effectLst>
              <a:latin typeface="MS Reference Sans Serif"/>
              <a:cs typeface="MS Reference Sans Serif"/>
            </a:endParaRPr>
          </a:p>
        </p:txBody>
      </p:sp>
      <p:sp>
        <p:nvSpPr>
          <p:cNvPr id="5" name="TextBox 4"/>
          <p:cNvSpPr txBox="1"/>
          <p:nvPr/>
        </p:nvSpPr>
        <p:spPr>
          <a:xfrm>
            <a:off x="4995793" y="854277"/>
            <a:ext cx="3437466" cy="769441"/>
          </a:xfrm>
          <a:prstGeom prst="rect">
            <a:avLst/>
          </a:prstGeom>
          <a:noFill/>
        </p:spPr>
        <p:txBody>
          <a:bodyPr wrap="square" rtlCol="0">
            <a:spAutoFit/>
          </a:bodyPr>
          <a:lstStyle/>
          <a:p>
            <a:r>
              <a:rPr lang="en-US" sz="4400" dirty="0" smtClean="0">
                <a:solidFill>
                  <a:schemeClr val="accent6">
                    <a:lumMod val="75000"/>
                  </a:schemeClr>
                </a:solidFill>
                <a:effectLst>
                  <a:outerShdw blurRad="50800" dist="38100" dir="2700000" algn="tl" rotWithShape="0">
                    <a:prstClr val="black">
                      <a:alpha val="40000"/>
                    </a:prstClr>
                  </a:outerShdw>
                </a:effectLst>
                <a:latin typeface="MS Reference Sans Serif"/>
                <a:cs typeface="MS Reference Sans Serif"/>
              </a:rPr>
              <a:t>Sediments</a:t>
            </a:r>
            <a:endParaRPr lang="en-US" sz="4400" dirty="0">
              <a:solidFill>
                <a:schemeClr val="accent6">
                  <a:lumMod val="75000"/>
                </a:schemeClr>
              </a:solidFill>
              <a:effectLst>
                <a:outerShdw blurRad="50800" dist="38100" dir="2700000" algn="tl" rotWithShape="0">
                  <a:prstClr val="black">
                    <a:alpha val="40000"/>
                  </a:prstClr>
                </a:outerShdw>
              </a:effectLst>
              <a:latin typeface="MS Reference Sans Serif"/>
              <a:cs typeface="MS Reference Sans Serif"/>
            </a:endParaRPr>
          </a:p>
        </p:txBody>
      </p:sp>
    </p:spTree>
    <p:extLst>
      <p:ext uri="{BB962C8B-B14F-4D97-AF65-F5344CB8AC3E}">
        <p14:creationId xmlns:p14="http://schemas.microsoft.com/office/powerpoint/2010/main" xmlns="" val="18200945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alphaModFix amt="68000"/>
          </a:blip>
          <a:srcRect b="7654"/>
          <a:stretch/>
        </p:blipFill>
        <p:spPr>
          <a:xfrm>
            <a:off x="982134" y="0"/>
            <a:ext cx="7417259" cy="6637867"/>
          </a:xfrm>
          <a:prstGeom prst="rect">
            <a:avLst/>
          </a:prstGeom>
        </p:spPr>
      </p:pic>
      <p:sp>
        <p:nvSpPr>
          <p:cNvPr id="7" name="TextBox 6"/>
          <p:cNvSpPr txBox="1"/>
          <p:nvPr/>
        </p:nvSpPr>
        <p:spPr>
          <a:xfrm>
            <a:off x="1" y="2547947"/>
            <a:ext cx="9143611" cy="1508105"/>
          </a:xfrm>
          <a:prstGeom prst="rect">
            <a:avLst/>
          </a:prstGeom>
          <a:noFill/>
        </p:spPr>
        <p:txBody>
          <a:bodyPr wrap="square" rtlCol="0">
            <a:spAutoFit/>
          </a:bodyPr>
          <a:lstStyle/>
          <a:p>
            <a:pPr algn="ctr"/>
            <a:r>
              <a:rPr lang="en-US" sz="9200" dirty="0" smtClean="0">
                <a:solidFill>
                  <a:srgbClr val="000000"/>
                </a:solidFill>
                <a:latin typeface="MS Reference Sans Serif"/>
                <a:cs typeface="MS Reference Sans Serif"/>
              </a:rPr>
              <a:t>Raw Water</a:t>
            </a:r>
            <a:endParaRPr lang="en-US" sz="9200" dirty="0">
              <a:solidFill>
                <a:srgbClr val="000000"/>
              </a:solidFill>
              <a:latin typeface="MS Reference Sans Serif"/>
              <a:cs typeface="MS Reference Sans Serif"/>
            </a:endParaRPr>
          </a:p>
        </p:txBody>
      </p:sp>
    </p:spTree>
    <p:extLst>
      <p:ext uri="{BB962C8B-B14F-4D97-AF65-F5344CB8AC3E}">
        <p14:creationId xmlns:p14="http://schemas.microsoft.com/office/powerpoint/2010/main" xmlns="" val="18068202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BEBA8EAE-BF5A-486C-A8C5-ECC9F3942E4B}">
                <a14:imgProps xmlns:a14="http://schemas.microsoft.com/office/drawing/2010/main" xmlns="">
                  <a14:imgLayer r:embed="rId4">
                    <a14:imgEffect>
                      <a14:sharpenSoften amount="100000"/>
                    </a14:imgEffect>
                  </a14:imgLayer>
                </a14:imgProps>
              </a:ext>
            </a:extLst>
          </a:blip>
          <a:stretch>
            <a:fillRect/>
          </a:stretch>
        </p:blipFill>
        <p:spPr>
          <a:xfrm>
            <a:off x="1" y="3302000"/>
            <a:ext cx="4978144" cy="3588544"/>
          </a:xfrm>
          <a:prstGeom prst="rect">
            <a:avLst/>
          </a:prstGeom>
        </p:spPr>
      </p:pic>
      <p:pic>
        <p:nvPicPr>
          <p:cNvPr id="4" name="Picture 3"/>
          <p:cNvPicPr>
            <a:picLocks noChangeAspect="1"/>
          </p:cNvPicPr>
          <p:nvPr/>
        </p:nvPicPr>
        <p:blipFill>
          <a:blip r:embed="rId5">
            <a:extLst>
              <a:ext uri="{BEBA8EAE-BF5A-486C-A8C5-ECC9F3942E4B}">
                <a14:imgProps xmlns:a14="http://schemas.microsoft.com/office/drawing/2010/main" xmlns="">
                  <a14:imgLayer r:embed="rId6">
                    <a14:imgEffect>
                      <a14:sharpenSoften amount="100000"/>
                    </a14:imgEffect>
                  </a14:imgLayer>
                </a14:imgProps>
              </a:ext>
            </a:extLst>
          </a:blip>
          <a:stretch>
            <a:fillRect/>
          </a:stretch>
        </p:blipFill>
        <p:spPr>
          <a:xfrm>
            <a:off x="0" y="-1"/>
            <a:ext cx="4978144" cy="3454399"/>
          </a:xfrm>
          <a:prstGeom prst="rect">
            <a:avLst/>
          </a:prstGeom>
        </p:spPr>
      </p:pic>
      <p:pic>
        <p:nvPicPr>
          <p:cNvPr id="5" name="Picture 4"/>
          <p:cNvPicPr>
            <a:picLocks noChangeAspect="1"/>
          </p:cNvPicPr>
          <p:nvPr/>
        </p:nvPicPr>
        <p:blipFill>
          <a:blip r:embed="rId7">
            <a:alphaModFix/>
            <a:extLst>
              <a:ext uri="{BEBA8EAE-BF5A-486C-A8C5-ECC9F3942E4B}">
                <a14:imgProps xmlns:a14="http://schemas.microsoft.com/office/drawing/2010/main" xmlns="">
                  <a14:imgLayer r:embed="rId8">
                    <a14:imgEffect>
                      <a14:sharpenSoften amount="100000"/>
                    </a14:imgEffect>
                  </a14:imgLayer>
                </a14:imgProps>
              </a:ext>
            </a:extLst>
          </a:blip>
          <a:stretch>
            <a:fillRect/>
          </a:stretch>
        </p:blipFill>
        <p:spPr>
          <a:xfrm>
            <a:off x="4342006" y="0"/>
            <a:ext cx="4801993" cy="3601494"/>
          </a:xfrm>
          <a:prstGeom prst="rect">
            <a:avLst/>
          </a:prstGeom>
        </p:spPr>
      </p:pic>
      <p:pic>
        <p:nvPicPr>
          <p:cNvPr id="7" name="Picture 6"/>
          <p:cNvPicPr>
            <a:picLocks noChangeAspect="1"/>
          </p:cNvPicPr>
          <p:nvPr/>
        </p:nvPicPr>
        <p:blipFill>
          <a:blip r:embed="rId9">
            <a:extLst>
              <a:ext uri="{BEBA8EAE-BF5A-486C-A8C5-ECC9F3942E4B}">
                <a14:imgProps xmlns:a14="http://schemas.microsoft.com/office/drawing/2010/main" xmlns="">
                  <a14:imgLayer r:embed="rId10">
                    <a14:imgEffect>
                      <a14:sharpenSoften amount="96000"/>
                    </a14:imgEffect>
                  </a14:imgLayer>
                </a14:imgProps>
              </a:ext>
            </a:extLst>
          </a:blip>
          <a:stretch>
            <a:fillRect/>
          </a:stretch>
        </p:blipFill>
        <p:spPr>
          <a:xfrm>
            <a:off x="4342006" y="3454399"/>
            <a:ext cx="4801607" cy="3403601"/>
          </a:xfrm>
          <a:prstGeom prst="rect">
            <a:avLst/>
          </a:prstGeom>
        </p:spPr>
      </p:pic>
      <p:sp>
        <p:nvSpPr>
          <p:cNvPr id="8" name="TextBox 7"/>
          <p:cNvSpPr txBox="1"/>
          <p:nvPr/>
        </p:nvSpPr>
        <p:spPr>
          <a:xfrm>
            <a:off x="1" y="2547947"/>
            <a:ext cx="9143611" cy="1508105"/>
          </a:xfrm>
          <a:prstGeom prst="rect">
            <a:avLst/>
          </a:prstGeom>
          <a:noFill/>
        </p:spPr>
        <p:txBody>
          <a:bodyPr wrap="square" rtlCol="0">
            <a:spAutoFit/>
          </a:bodyPr>
          <a:lstStyle/>
          <a:p>
            <a:pPr algn="ctr"/>
            <a:r>
              <a:rPr lang="en-US" sz="9200" dirty="0" smtClean="0">
                <a:solidFill>
                  <a:schemeClr val="bg1"/>
                </a:solidFill>
                <a:latin typeface="MS Reference Sans Serif"/>
                <a:cs typeface="MS Reference Sans Serif"/>
              </a:rPr>
              <a:t>Raw Water</a:t>
            </a:r>
            <a:endParaRPr lang="en-US" sz="9200" dirty="0">
              <a:solidFill>
                <a:schemeClr val="bg1"/>
              </a:solidFill>
              <a:latin typeface="MS Reference Sans Serif"/>
              <a:cs typeface="MS Reference Sans Serif"/>
            </a:endParaRPr>
          </a:p>
        </p:txBody>
      </p:sp>
    </p:spTree>
    <p:extLst>
      <p:ext uri="{BB962C8B-B14F-4D97-AF65-F5344CB8AC3E}">
        <p14:creationId xmlns:p14="http://schemas.microsoft.com/office/powerpoint/2010/main" xmlns="" val="4760517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Arc 716"/>
          <p:cNvSpPr/>
          <p:nvPr/>
        </p:nvSpPr>
        <p:spPr>
          <a:xfrm rot="20354945">
            <a:off x="5981836" y="4707493"/>
            <a:ext cx="1895753" cy="525916"/>
          </a:xfrm>
          <a:prstGeom prst="arc">
            <a:avLst>
              <a:gd name="adj1" fmla="val 15896615"/>
              <a:gd name="adj2" fmla="val 0"/>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7" name="Arc 706"/>
          <p:cNvSpPr/>
          <p:nvPr/>
        </p:nvSpPr>
        <p:spPr>
          <a:xfrm rot="19303390">
            <a:off x="7131987" y="4792563"/>
            <a:ext cx="760464" cy="127000"/>
          </a:xfrm>
          <a:prstGeom prst="arc">
            <a:avLst>
              <a:gd name="adj1" fmla="val 16468508"/>
              <a:gd name="adj2" fmla="val 0"/>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2" name="U-Turn Arrow 451"/>
          <p:cNvSpPr/>
          <p:nvPr/>
        </p:nvSpPr>
        <p:spPr>
          <a:xfrm rot="16200000" flipV="1">
            <a:off x="6883108" y="3025842"/>
            <a:ext cx="2510872" cy="927100"/>
          </a:xfrm>
          <a:prstGeom prst="uturnArrow">
            <a:avLst>
              <a:gd name="adj1" fmla="val 23463"/>
              <a:gd name="adj2" fmla="val 12759"/>
              <a:gd name="adj3" fmla="val 1043"/>
              <a:gd name="adj4" fmla="val 35415"/>
              <a:gd name="adj5" fmla="val 68150"/>
            </a:avLst>
          </a:prstGeom>
          <a:solidFill>
            <a:srgbClr val="A6A6A6"/>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40" name="Trapezoid 439"/>
          <p:cNvSpPr/>
          <p:nvPr/>
        </p:nvSpPr>
        <p:spPr>
          <a:xfrm flipV="1">
            <a:off x="7344307" y="2976922"/>
            <a:ext cx="645822" cy="288179"/>
          </a:xfrm>
          <a:prstGeom prst="trapezoid">
            <a:avLst>
              <a:gd name="adj" fmla="val 25000"/>
            </a:avLst>
          </a:prstGeom>
          <a:solidFill>
            <a:srgbClr val="4A452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9" name="Trapezoid 438"/>
          <p:cNvSpPr/>
          <p:nvPr/>
        </p:nvSpPr>
        <p:spPr>
          <a:xfrm flipV="1">
            <a:off x="6361997" y="2976922"/>
            <a:ext cx="645822" cy="288179"/>
          </a:xfrm>
          <a:prstGeom prst="trapezoid">
            <a:avLst>
              <a:gd name="adj" fmla="val 25000"/>
            </a:avLst>
          </a:prstGeom>
          <a:solidFill>
            <a:srgbClr val="4A452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ound Same Side Corner Rectangle 34"/>
          <p:cNvSpPr/>
          <p:nvPr/>
        </p:nvSpPr>
        <p:spPr>
          <a:xfrm>
            <a:off x="4416678" y="2338352"/>
            <a:ext cx="1559381" cy="661526"/>
          </a:xfrm>
          <a:prstGeom prst="round2SameRect">
            <a:avLst/>
          </a:prstGeom>
          <a:solidFill>
            <a:srgbClr val="6CE6FF">
              <a:alpha val="41000"/>
            </a:srgb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Left-Right Arrow 2"/>
          <p:cNvSpPr/>
          <p:nvPr/>
        </p:nvSpPr>
        <p:spPr>
          <a:xfrm>
            <a:off x="2969150" y="2706105"/>
            <a:ext cx="544687" cy="45719"/>
          </a:xfrm>
          <a:prstGeom prst="leftRightArrow">
            <a:avLst>
              <a:gd name="adj1" fmla="val 100000"/>
              <a:gd name="adj2" fmla="val 17831"/>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a:off x="2450306" y="2338352"/>
            <a:ext cx="1525595" cy="668885"/>
          </a:xfrm>
          <a:prstGeom prst="round2SameRect">
            <a:avLst/>
          </a:prstGeom>
          <a:solidFill>
            <a:srgbClr val="6CE6FF">
              <a:alpha val="40000"/>
            </a:srgb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0" name="Rectangle 729"/>
          <p:cNvSpPr/>
          <p:nvPr/>
        </p:nvSpPr>
        <p:spPr>
          <a:xfrm>
            <a:off x="2355833" y="4958258"/>
            <a:ext cx="1070285" cy="21444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4" name="Cube 743"/>
          <p:cNvSpPr/>
          <p:nvPr/>
        </p:nvSpPr>
        <p:spPr>
          <a:xfrm>
            <a:off x="686881" y="4551668"/>
            <a:ext cx="1713402" cy="1202018"/>
          </a:xfrm>
          <a:prstGeom prst="cube">
            <a:avLst>
              <a:gd name="adj" fmla="val 11145"/>
            </a:avLst>
          </a:prstGeom>
          <a:solidFill>
            <a:srgbClr val="F6FFA5"/>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6" name="Isosceles Triangle 745"/>
          <p:cNvSpPr/>
          <p:nvPr/>
        </p:nvSpPr>
        <p:spPr>
          <a:xfrm>
            <a:off x="642430" y="4269210"/>
            <a:ext cx="1580793" cy="429211"/>
          </a:xfrm>
          <a:prstGeom prst="triangle">
            <a:avLst>
              <a:gd name="adj" fmla="val 53018"/>
            </a:avLst>
          </a:prstGeom>
          <a:solidFill>
            <a:srgbClr val="F6FFA5"/>
          </a:solidFill>
          <a:ln>
            <a:solidFill>
              <a:srgbClr val="F6FF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9" name="Pentagon 728"/>
          <p:cNvSpPr/>
          <p:nvPr/>
        </p:nvSpPr>
        <p:spPr>
          <a:xfrm rot="5400000">
            <a:off x="5250203" y="4881978"/>
            <a:ext cx="708007" cy="219456"/>
          </a:xfrm>
          <a:prstGeom prst="homePlat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048587" y="5338722"/>
            <a:ext cx="1070285" cy="21444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8" name="Pentagon 727"/>
          <p:cNvSpPr/>
          <p:nvPr/>
        </p:nvSpPr>
        <p:spPr>
          <a:xfrm rot="5400000">
            <a:off x="1694735" y="1781595"/>
            <a:ext cx="708007" cy="219456"/>
          </a:xfrm>
          <a:prstGeom prst="homePlat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7" name="Round Same Side Corner Rectangle 726"/>
          <p:cNvSpPr/>
          <p:nvPr/>
        </p:nvSpPr>
        <p:spPr>
          <a:xfrm>
            <a:off x="3444920" y="4741809"/>
            <a:ext cx="1603667" cy="802431"/>
          </a:xfrm>
          <a:prstGeom prst="round2SameRect">
            <a:avLst/>
          </a:prstGeom>
          <a:solidFill>
            <a:srgbClr val="6CE6FF">
              <a:alpha val="17000"/>
            </a:srgbClr>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20" name="Frame 719"/>
          <p:cNvSpPr/>
          <p:nvPr/>
        </p:nvSpPr>
        <p:spPr>
          <a:xfrm>
            <a:off x="3405853" y="4456352"/>
            <a:ext cx="1691640" cy="1143000"/>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2" name="Round Same Side Corner Rectangle 41"/>
          <p:cNvSpPr/>
          <p:nvPr/>
        </p:nvSpPr>
        <p:spPr>
          <a:xfrm>
            <a:off x="6098535" y="4844797"/>
            <a:ext cx="1643282" cy="707393"/>
          </a:xfrm>
          <a:prstGeom prst="round2SameRect">
            <a:avLst/>
          </a:prstGeom>
          <a:solidFill>
            <a:srgbClr val="6CE6FF">
              <a:alpha val="32000"/>
            </a:srgbClr>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5" name="Rectangle 444"/>
          <p:cNvSpPr/>
          <p:nvPr/>
        </p:nvSpPr>
        <p:spPr>
          <a:xfrm>
            <a:off x="6096041" y="4940284"/>
            <a:ext cx="1684804" cy="243134"/>
          </a:xfrm>
          <a:prstGeom prst="rect">
            <a:avLst/>
          </a:prstGeom>
          <a:pattFill prst="lgConfetti">
            <a:fgClr>
              <a:schemeClr val="bg2">
                <a:lumMod val="50000"/>
              </a:schemeClr>
            </a:fgClr>
            <a:bgClr>
              <a:schemeClr val="bg2">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1" name="Arc 710"/>
          <p:cNvSpPr/>
          <p:nvPr/>
        </p:nvSpPr>
        <p:spPr>
          <a:xfrm rot="20053800">
            <a:off x="6449581" y="4759954"/>
            <a:ext cx="1388556" cy="269260"/>
          </a:xfrm>
          <a:prstGeom prst="arc">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8" name="Arc 717"/>
          <p:cNvSpPr/>
          <p:nvPr/>
        </p:nvSpPr>
        <p:spPr>
          <a:xfrm rot="20878936">
            <a:off x="4747592" y="4780064"/>
            <a:ext cx="3062630" cy="270852"/>
          </a:xfrm>
          <a:prstGeom prst="arc">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9" name="Arc 708"/>
          <p:cNvSpPr/>
          <p:nvPr/>
        </p:nvSpPr>
        <p:spPr>
          <a:xfrm rot="19359091">
            <a:off x="7092574" y="4765058"/>
            <a:ext cx="760464" cy="232302"/>
          </a:xfrm>
          <a:prstGeom prst="arc">
            <a:avLst>
              <a:gd name="adj1" fmla="val 16314386"/>
              <a:gd name="adj2" fmla="val 0"/>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5" name="Arc 704"/>
          <p:cNvSpPr/>
          <p:nvPr/>
        </p:nvSpPr>
        <p:spPr>
          <a:xfrm rot="18990418">
            <a:off x="7070613" y="4789283"/>
            <a:ext cx="760464" cy="127000"/>
          </a:xfrm>
          <a:prstGeom prst="arc">
            <a:avLst/>
          </a:prstGeom>
          <a:solidFill>
            <a:srgbClr val="8CF2FF">
              <a:alpha val="29000"/>
            </a:srgbClr>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5962210" y="2248007"/>
            <a:ext cx="422496" cy="21444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2" name="Trapezoid 371"/>
          <p:cNvSpPr/>
          <p:nvPr/>
        </p:nvSpPr>
        <p:spPr>
          <a:xfrm flipV="1">
            <a:off x="6598843" y="3020532"/>
            <a:ext cx="1195480" cy="288179"/>
          </a:xfrm>
          <a:prstGeom prst="trapezoid">
            <a:avLst>
              <a:gd name="adj" fmla="val 25000"/>
            </a:avLst>
          </a:prstGeom>
          <a:solidFill>
            <a:srgbClr val="4A452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7" name="Oval 316"/>
          <p:cNvSpPr/>
          <p:nvPr/>
        </p:nvSpPr>
        <p:spPr>
          <a:xfrm flipH="1">
            <a:off x="5075191" y="2914372"/>
            <a:ext cx="59560" cy="5140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213105" y="2025398"/>
            <a:ext cx="55450" cy="710606"/>
          </a:xfrm>
          <a:prstGeom prst="rect">
            <a:avLst/>
          </a:prstGeom>
          <a:solidFill>
            <a:schemeClr val="bg1">
              <a:lumMod val="6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Quad Arrow 78"/>
          <p:cNvSpPr/>
          <p:nvPr/>
        </p:nvSpPr>
        <p:spPr>
          <a:xfrm rot="2536049">
            <a:off x="5348195" y="2534738"/>
            <a:ext cx="340070" cy="347472"/>
          </a:xfrm>
          <a:prstGeom prst="quadArrow">
            <a:avLst>
              <a:gd name="adj1" fmla="val 15474"/>
              <a:gd name="adj2" fmla="val 3469"/>
              <a:gd name="adj3" fmla="val 3322"/>
            </a:avLst>
          </a:prstGeom>
          <a:solidFill>
            <a:srgbClr val="A6A6A6"/>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Quad Arrow 72"/>
          <p:cNvSpPr/>
          <p:nvPr/>
        </p:nvSpPr>
        <p:spPr>
          <a:xfrm rot="2536049">
            <a:off x="4694144" y="2534738"/>
            <a:ext cx="340070" cy="347472"/>
          </a:xfrm>
          <a:prstGeom prst="quadArrow">
            <a:avLst>
              <a:gd name="adj1" fmla="val 15474"/>
              <a:gd name="adj2" fmla="val 3469"/>
              <a:gd name="adj3" fmla="val 3322"/>
            </a:avLst>
          </a:prstGeom>
          <a:solidFill>
            <a:srgbClr val="A6A6A6"/>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4843743" y="2025398"/>
            <a:ext cx="45719" cy="710605"/>
          </a:xfrm>
          <a:prstGeom prst="rect">
            <a:avLst/>
          </a:prstGeom>
          <a:solidFill>
            <a:schemeClr val="bg1">
              <a:lumMod val="65000"/>
            </a:schemeClr>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5497794" y="2025398"/>
            <a:ext cx="45719" cy="710605"/>
          </a:xfrm>
          <a:prstGeom prst="rect">
            <a:avLst/>
          </a:prstGeom>
          <a:solidFill>
            <a:schemeClr val="bg1">
              <a:lumMod val="65000"/>
            </a:schemeClr>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Delay 4"/>
          <p:cNvSpPr/>
          <p:nvPr/>
        </p:nvSpPr>
        <p:spPr>
          <a:xfrm rot="5400000">
            <a:off x="340216" y="1976497"/>
            <a:ext cx="1431069" cy="1198892"/>
          </a:xfrm>
          <a:prstGeom prst="flowChartDelay">
            <a:avLst/>
          </a:prstGeom>
          <a:solidFill>
            <a:srgbClr val="4D9E9C">
              <a:alpha val="82000"/>
            </a:srgbClr>
          </a:solidFill>
          <a:ln>
            <a:noFill/>
          </a:ln>
          <a:effectLst>
            <a:outerShdw blurRad="50800" dist="38100" dir="54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655198" y="2248007"/>
            <a:ext cx="768350" cy="219456"/>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4042797" y="2248007"/>
            <a:ext cx="323850" cy="21444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730464" y="25374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052620" y="28507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276689" y="2698355"/>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flipH="1">
            <a:off x="2813013" y="28507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3369644" y="2828239"/>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flipH="1">
            <a:off x="3601258" y="26221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3707940" y="28507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flipH="1" flipV="1">
            <a:off x="3869481" y="262214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flipH="1">
            <a:off x="3906058" y="29269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3013034" y="282544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flipH="1">
            <a:off x="2945977" y="281264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3035264" y="28422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565382" y="26263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3382396" y="24655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887098" y="24579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3266843" y="2732885"/>
            <a:ext cx="9144" cy="9144"/>
          </a:xfrm>
          <a:prstGeom prst="ellipse">
            <a:avLst/>
          </a:prstGeom>
          <a:solidFill>
            <a:schemeClr val="bg2">
              <a:lumMod val="5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2717782" y="27787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flipH="1">
            <a:off x="3098377" y="296504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3534796" y="26179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3687196" y="27703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3839596" y="29227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3039498" y="26103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3191898" y="27627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3344298" y="29151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3419243" y="28852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flipH="1">
            <a:off x="3753658" y="27745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flipH="1">
            <a:off x="3906058" y="29269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2870182" y="29311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2574526" y="29151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flipV="1">
            <a:off x="2687894" y="25798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2773833" y="25333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2926233" y="26857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flipV="1">
            <a:off x="2840294" y="27322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flipV="1">
            <a:off x="2840293" y="25889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flipV="1">
            <a:off x="2992693" y="27413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2651320" y="253412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2803720" y="268652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2565381" y="26263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2803719" y="254326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2717780" y="2635519"/>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Oval 145"/>
          <p:cNvSpPr/>
          <p:nvPr/>
        </p:nvSpPr>
        <p:spPr>
          <a:xfrm flipV="1">
            <a:off x="3558289" y="249531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Oval 146"/>
          <p:cNvSpPr/>
          <p:nvPr/>
        </p:nvSpPr>
        <p:spPr>
          <a:xfrm>
            <a:off x="3644228" y="244878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3796628" y="260118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p:cNvSpPr/>
          <p:nvPr/>
        </p:nvSpPr>
        <p:spPr>
          <a:xfrm flipV="1">
            <a:off x="3710689" y="264771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flipV="1">
            <a:off x="3710688" y="250446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p:cNvSpPr/>
          <p:nvPr/>
        </p:nvSpPr>
        <p:spPr>
          <a:xfrm flipV="1">
            <a:off x="3863088" y="265686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p:cNvSpPr/>
          <p:nvPr/>
        </p:nvSpPr>
        <p:spPr>
          <a:xfrm>
            <a:off x="3521715" y="244959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p:cNvSpPr/>
          <p:nvPr/>
        </p:nvSpPr>
        <p:spPr>
          <a:xfrm>
            <a:off x="3674115" y="260199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p:cNvSpPr/>
          <p:nvPr/>
        </p:nvSpPr>
        <p:spPr>
          <a:xfrm>
            <a:off x="3435776" y="254185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p:cNvSpPr/>
          <p:nvPr/>
        </p:nvSpPr>
        <p:spPr>
          <a:xfrm>
            <a:off x="3674114" y="24587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p:cNvSpPr/>
          <p:nvPr/>
        </p:nvSpPr>
        <p:spPr>
          <a:xfrm>
            <a:off x="3588175" y="255099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p:cNvSpPr/>
          <p:nvPr/>
        </p:nvSpPr>
        <p:spPr>
          <a:xfrm flipV="1">
            <a:off x="3588174" y="275198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p:cNvSpPr/>
          <p:nvPr/>
        </p:nvSpPr>
        <p:spPr>
          <a:xfrm>
            <a:off x="3674113" y="270545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p:cNvSpPr/>
          <p:nvPr/>
        </p:nvSpPr>
        <p:spPr>
          <a:xfrm>
            <a:off x="3826513" y="285785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p:cNvSpPr/>
          <p:nvPr/>
        </p:nvSpPr>
        <p:spPr>
          <a:xfrm flipV="1">
            <a:off x="3740574" y="290438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p:cNvSpPr/>
          <p:nvPr/>
        </p:nvSpPr>
        <p:spPr>
          <a:xfrm flipV="1">
            <a:off x="3740573" y="276113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p:cNvSpPr/>
          <p:nvPr/>
        </p:nvSpPr>
        <p:spPr>
          <a:xfrm flipV="1">
            <a:off x="3892973" y="291353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p:cNvSpPr/>
          <p:nvPr/>
        </p:nvSpPr>
        <p:spPr>
          <a:xfrm>
            <a:off x="3551600" y="270626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p:cNvSpPr/>
          <p:nvPr/>
        </p:nvSpPr>
        <p:spPr>
          <a:xfrm>
            <a:off x="3704000" y="285866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p:cNvSpPr/>
          <p:nvPr/>
        </p:nvSpPr>
        <p:spPr>
          <a:xfrm>
            <a:off x="3465661" y="279852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p:cNvSpPr/>
          <p:nvPr/>
        </p:nvSpPr>
        <p:spPr>
          <a:xfrm>
            <a:off x="3703999" y="27154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p:cNvSpPr/>
          <p:nvPr/>
        </p:nvSpPr>
        <p:spPr>
          <a:xfrm>
            <a:off x="3618060" y="280766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p:cNvSpPr/>
          <p:nvPr/>
        </p:nvSpPr>
        <p:spPr>
          <a:xfrm flipH="1" flipV="1">
            <a:off x="2703663" y="271456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flipH="1">
            <a:off x="2789602" y="266803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p:cNvSpPr/>
          <p:nvPr/>
        </p:nvSpPr>
        <p:spPr>
          <a:xfrm flipH="1">
            <a:off x="2942002" y="282043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p:cNvSpPr/>
          <p:nvPr/>
        </p:nvSpPr>
        <p:spPr>
          <a:xfrm flipH="1" flipV="1">
            <a:off x="2856063" y="286696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flipH="1" flipV="1">
            <a:off x="2856062" y="272371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p:cNvSpPr/>
          <p:nvPr/>
        </p:nvSpPr>
        <p:spPr>
          <a:xfrm flipH="1" flipV="1">
            <a:off x="3008462" y="287611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flipH="1">
            <a:off x="2667089" y="266884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Oval 174"/>
          <p:cNvSpPr/>
          <p:nvPr/>
        </p:nvSpPr>
        <p:spPr>
          <a:xfrm flipH="1">
            <a:off x="2819489" y="282124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p:cNvSpPr/>
          <p:nvPr/>
        </p:nvSpPr>
        <p:spPr>
          <a:xfrm flipH="1">
            <a:off x="2581150" y="276110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Oval 176"/>
          <p:cNvSpPr/>
          <p:nvPr/>
        </p:nvSpPr>
        <p:spPr>
          <a:xfrm flipH="1">
            <a:off x="2819488" y="267799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Oval 177"/>
          <p:cNvSpPr/>
          <p:nvPr/>
        </p:nvSpPr>
        <p:spPr>
          <a:xfrm flipH="1">
            <a:off x="2733549" y="277024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Oval 178"/>
          <p:cNvSpPr/>
          <p:nvPr/>
        </p:nvSpPr>
        <p:spPr>
          <a:xfrm flipV="1">
            <a:off x="2900221" y="24826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p:cNvSpPr/>
          <p:nvPr/>
        </p:nvSpPr>
        <p:spPr>
          <a:xfrm>
            <a:off x="2986160" y="243607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Oval 180"/>
          <p:cNvSpPr/>
          <p:nvPr/>
        </p:nvSpPr>
        <p:spPr>
          <a:xfrm>
            <a:off x="3138560" y="258847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Oval 181"/>
          <p:cNvSpPr/>
          <p:nvPr/>
        </p:nvSpPr>
        <p:spPr>
          <a:xfrm flipV="1">
            <a:off x="3052621" y="26350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p:cNvSpPr/>
          <p:nvPr/>
        </p:nvSpPr>
        <p:spPr>
          <a:xfrm flipV="1">
            <a:off x="3052620" y="249175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Oval 184"/>
          <p:cNvSpPr/>
          <p:nvPr/>
        </p:nvSpPr>
        <p:spPr>
          <a:xfrm>
            <a:off x="3138844" y="268889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Oval 185"/>
          <p:cNvSpPr/>
          <p:nvPr/>
        </p:nvSpPr>
        <p:spPr>
          <a:xfrm>
            <a:off x="3016047" y="258929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Oval 186"/>
          <p:cNvSpPr/>
          <p:nvPr/>
        </p:nvSpPr>
        <p:spPr>
          <a:xfrm>
            <a:off x="3146643" y="251709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Oval 187"/>
          <p:cNvSpPr/>
          <p:nvPr/>
        </p:nvSpPr>
        <p:spPr>
          <a:xfrm>
            <a:off x="3016046" y="244603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Oval 188"/>
          <p:cNvSpPr/>
          <p:nvPr/>
        </p:nvSpPr>
        <p:spPr>
          <a:xfrm>
            <a:off x="2930107" y="253829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Oval 189"/>
          <p:cNvSpPr/>
          <p:nvPr/>
        </p:nvSpPr>
        <p:spPr>
          <a:xfrm flipV="1">
            <a:off x="3213104" y="28042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Oval 190"/>
          <p:cNvSpPr/>
          <p:nvPr/>
        </p:nvSpPr>
        <p:spPr>
          <a:xfrm>
            <a:off x="3299043" y="27576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Oval 191"/>
          <p:cNvSpPr/>
          <p:nvPr/>
        </p:nvSpPr>
        <p:spPr>
          <a:xfrm>
            <a:off x="3451443" y="29100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Oval 192"/>
          <p:cNvSpPr/>
          <p:nvPr/>
        </p:nvSpPr>
        <p:spPr>
          <a:xfrm flipV="1">
            <a:off x="3365504" y="29566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Oval 193"/>
          <p:cNvSpPr/>
          <p:nvPr/>
        </p:nvSpPr>
        <p:spPr>
          <a:xfrm flipV="1">
            <a:off x="3365503" y="281335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Oval 194"/>
          <p:cNvSpPr/>
          <p:nvPr/>
        </p:nvSpPr>
        <p:spPr>
          <a:xfrm flipV="1">
            <a:off x="3439410" y="281782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Oval 195"/>
          <p:cNvSpPr/>
          <p:nvPr/>
        </p:nvSpPr>
        <p:spPr>
          <a:xfrm>
            <a:off x="3176530" y="275848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Oval 196"/>
          <p:cNvSpPr/>
          <p:nvPr/>
        </p:nvSpPr>
        <p:spPr>
          <a:xfrm>
            <a:off x="3328930" y="291088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p:cNvSpPr/>
          <p:nvPr/>
        </p:nvSpPr>
        <p:spPr>
          <a:xfrm>
            <a:off x="3090591" y="28507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p:cNvSpPr/>
          <p:nvPr/>
        </p:nvSpPr>
        <p:spPr>
          <a:xfrm>
            <a:off x="3328929" y="276763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p:cNvSpPr/>
          <p:nvPr/>
        </p:nvSpPr>
        <p:spPr>
          <a:xfrm>
            <a:off x="3242990" y="28598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p:cNvSpPr/>
          <p:nvPr/>
        </p:nvSpPr>
        <p:spPr>
          <a:xfrm>
            <a:off x="3170135" y="290235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p:cNvSpPr/>
          <p:nvPr/>
        </p:nvSpPr>
        <p:spPr>
          <a:xfrm>
            <a:off x="3266785" y="294481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p:cNvSpPr/>
          <p:nvPr/>
        </p:nvSpPr>
        <p:spPr>
          <a:xfrm>
            <a:off x="3606422" y="24782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p:cNvSpPr/>
          <p:nvPr/>
        </p:nvSpPr>
        <p:spPr>
          <a:xfrm>
            <a:off x="3713526" y="24965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p:cNvSpPr/>
          <p:nvPr/>
        </p:nvSpPr>
        <p:spPr>
          <a:xfrm>
            <a:off x="3649391" y="255590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Oval 205"/>
          <p:cNvSpPr/>
          <p:nvPr/>
        </p:nvSpPr>
        <p:spPr>
          <a:xfrm>
            <a:off x="3724995" y="258557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Oval 207"/>
          <p:cNvSpPr/>
          <p:nvPr/>
        </p:nvSpPr>
        <p:spPr>
          <a:xfrm>
            <a:off x="3758822" y="26306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p:cNvSpPr/>
          <p:nvPr/>
        </p:nvSpPr>
        <p:spPr>
          <a:xfrm>
            <a:off x="3792688" y="25304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Oval 209"/>
          <p:cNvSpPr/>
          <p:nvPr/>
        </p:nvSpPr>
        <p:spPr>
          <a:xfrm>
            <a:off x="3848740" y="261372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Oval 211"/>
          <p:cNvSpPr/>
          <p:nvPr/>
        </p:nvSpPr>
        <p:spPr>
          <a:xfrm>
            <a:off x="3657473" y="26306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p:cNvSpPr/>
          <p:nvPr/>
        </p:nvSpPr>
        <p:spPr>
          <a:xfrm>
            <a:off x="3332738" y="249531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Oval 216"/>
          <p:cNvSpPr/>
          <p:nvPr/>
        </p:nvSpPr>
        <p:spPr>
          <a:xfrm>
            <a:off x="3758822" y="26306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p:cNvSpPr/>
          <p:nvPr/>
        </p:nvSpPr>
        <p:spPr>
          <a:xfrm>
            <a:off x="3379724" y="24542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Oval 218"/>
          <p:cNvSpPr/>
          <p:nvPr/>
        </p:nvSpPr>
        <p:spPr>
          <a:xfrm>
            <a:off x="3315589" y="251360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p:cNvSpPr/>
          <p:nvPr/>
        </p:nvSpPr>
        <p:spPr>
          <a:xfrm>
            <a:off x="3391193" y="254327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p:cNvSpPr/>
          <p:nvPr/>
        </p:nvSpPr>
        <p:spPr>
          <a:xfrm>
            <a:off x="3425020" y="25883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Oval 221"/>
          <p:cNvSpPr/>
          <p:nvPr/>
        </p:nvSpPr>
        <p:spPr>
          <a:xfrm>
            <a:off x="3458886" y="24881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Oval 222"/>
          <p:cNvSpPr/>
          <p:nvPr/>
        </p:nvSpPr>
        <p:spPr>
          <a:xfrm>
            <a:off x="3514938" y="257142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Oval 223"/>
          <p:cNvSpPr/>
          <p:nvPr/>
        </p:nvSpPr>
        <p:spPr>
          <a:xfrm>
            <a:off x="3323671" y="25883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Oval 224"/>
          <p:cNvSpPr/>
          <p:nvPr/>
        </p:nvSpPr>
        <p:spPr>
          <a:xfrm>
            <a:off x="3485138" y="264771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p:cNvSpPr/>
          <p:nvPr/>
        </p:nvSpPr>
        <p:spPr>
          <a:xfrm>
            <a:off x="2614183" y="26900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Oval 226"/>
          <p:cNvSpPr/>
          <p:nvPr/>
        </p:nvSpPr>
        <p:spPr>
          <a:xfrm>
            <a:off x="2721287" y="270830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8" name="Oval 227"/>
          <p:cNvSpPr/>
          <p:nvPr/>
        </p:nvSpPr>
        <p:spPr>
          <a:xfrm>
            <a:off x="2657152" y="276763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Oval 228"/>
          <p:cNvSpPr/>
          <p:nvPr/>
        </p:nvSpPr>
        <p:spPr>
          <a:xfrm>
            <a:off x="2732756" y="279729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Oval 229"/>
          <p:cNvSpPr/>
          <p:nvPr/>
        </p:nvSpPr>
        <p:spPr>
          <a:xfrm>
            <a:off x="2766583" y="28424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Oval 230"/>
          <p:cNvSpPr/>
          <p:nvPr/>
        </p:nvSpPr>
        <p:spPr>
          <a:xfrm>
            <a:off x="2800449" y="274220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Oval 231"/>
          <p:cNvSpPr/>
          <p:nvPr/>
        </p:nvSpPr>
        <p:spPr>
          <a:xfrm>
            <a:off x="2856501" y="282544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Oval 232"/>
          <p:cNvSpPr/>
          <p:nvPr/>
        </p:nvSpPr>
        <p:spPr>
          <a:xfrm>
            <a:off x="2665234" y="28424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Oval 233"/>
          <p:cNvSpPr/>
          <p:nvPr/>
        </p:nvSpPr>
        <p:spPr>
          <a:xfrm>
            <a:off x="2826701" y="290174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Oval 234"/>
          <p:cNvSpPr/>
          <p:nvPr/>
        </p:nvSpPr>
        <p:spPr>
          <a:xfrm>
            <a:off x="2598299" y="281210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Oval 235"/>
          <p:cNvSpPr/>
          <p:nvPr/>
        </p:nvSpPr>
        <p:spPr>
          <a:xfrm>
            <a:off x="2581150" y="283039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Oval 236"/>
          <p:cNvSpPr/>
          <p:nvPr/>
        </p:nvSpPr>
        <p:spPr>
          <a:xfrm>
            <a:off x="2656754" y="286005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Oval 237"/>
          <p:cNvSpPr/>
          <p:nvPr/>
        </p:nvSpPr>
        <p:spPr>
          <a:xfrm>
            <a:off x="2690581" y="290517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Oval 238"/>
          <p:cNvSpPr/>
          <p:nvPr/>
        </p:nvSpPr>
        <p:spPr>
          <a:xfrm>
            <a:off x="2724447" y="280496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2589232" y="290517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Oval 240"/>
          <p:cNvSpPr/>
          <p:nvPr/>
        </p:nvSpPr>
        <p:spPr>
          <a:xfrm>
            <a:off x="2750699" y="296450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a:off x="3704177" y="26518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Oval 242"/>
          <p:cNvSpPr/>
          <p:nvPr/>
        </p:nvSpPr>
        <p:spPr>
          <a:xfrm>
            <a:off x="3751163" y="261076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Oval 243"/>
          <p:cNvSpPr/>
          <p:nvPr/>
        </p:nvSpPr>
        <p:spPr>
          <a:xfrm>
            <a:off x="3687028" y="267009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Oval 244"/>
          <p:cNvSpPr/>
          <p:nvPr/>
        </p:nvSpPr>
        <p:spPr>
          <a:xfrm>
            <a:off x="3762632" y="269976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Oval 245"/>
          <p:cNvSpPr/>
          <p:nvPr/>
        </p:nvSpPr>
        <p:spPr>
          <a:xfrm>
            <a:off x="3796459" y="27448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Oval 246"/>
          <p:cNvSpPr/>
          <p:nvPr/>
        </p:nvSpPr>
        <p:spPr>
          <a:xfrm>
            <a:off x="3830325" y="264466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Oval 247"/>
          <p:cNvSpPr/>
          <p:nvPr/>
        </p:nvSpPr>
        <p:spPr>
          <a:xfrm>
            <a:off x="3886377" y="272791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3695110" y="27448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Oval 249"/>
          <p:cNvSpPr/>
          <p:nvPr/>
        </p:nvSpPr>
        <p:spPr>
          <a:xfrm>
            <a:off x="3856577" y="28042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a:off x="3151215" y="282957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p:cNvSpPr/>
          <p:nvPr/>
        </p:nvSpPr>
        <p:spPr>
          <a:xfrm>
            <a:off x="3555663" y="277179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3491528" y="283112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p:cNvSpPr/>
          <p:nvPr/>
        </p:nvSpPr>
        <p:spPr>
          <a:xfrm>
            <a:off x="3567132" y="286079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3600959" y="290590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3634825" y="280569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p:cNvSpPr/>
          <p:nvPr/>
        </p:nvSpPr>
        <p:spPr>
          <a:xfrm>
            <a:off x="3102949" y="283401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3499610" y="290590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3631443" y="291437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p:cNvSpPr/>
          <p:nvPr/>
        </p:nvSpPr>
        <p:spPr>
          <a:xfrm>
            <a:off x="4843743" y="2806436"/>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Oval 279"/>
          <p:cNvSpPr/>
          <p:nvPr/>
        </p:nvSpPr>
        <p:spPr>
          <a:xfrm>
            <a:off x="5149982" y="2544674"/>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Oval 281"/>
          <p:cNvSpPr/>
          <p:nvPr/>
        </p:nvSpPr>
        <p:spPr>
          <a:xfrm>
            <a:off x="5152902" y="2832811"/>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p:cNvSpPr/>
          <p:nvPr/>
        </p:nvSpPr>
        <p:spPr>
          <a:xfrm>
            <a:off x="5760954" y="2864561"/>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p:cNvSpPr/>
          <p:nvPr/>
        </p:nvSpPr>
        <p:spPr>
          <a:xfrm>
            <a:off x="5338110" y="2500900"/>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p:cNvSpPr/>
          <p:nvPr/>
        </p:nvSpPr>
        <p:spPr>
          <a:xfrm flipH="1">
            <a:off x="5701352" y="2481601"/>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p:cNvSpPr/>
          <p:nvPr/>
        </p:nvSpPr>
        <p:spPr>
          <a:xfrm>
            <a:off x="4889462" y="2907622"/>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Oval 298"/>
          <p:cNvSpPr/>
          <p:nvPr/>
        </p:nvSpPr>
        <p:spPr>
          <a:xfrm>
            <a:off x="5315250" y="2863625"/>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2" name="Oval 301"/>
          <p:cNvSpPr/>
          <p:nvPr/>
        </p:nvSpPr>
        <p:spPr>
          <a:xfrm>
            <a:off x="4989027" y="2465542"/>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Oval 302"/>
          <p:cNvSpPr/>
          <p:nvPr/>
        </p:nvSpPr>
        <p:spPr>
          <a:xfrm>
            <a:off x="5701352" y="2654772"/>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5" name="Oval 304"/>
          <p:cNvSpPr/>
          <p:nvPr/>
        </p:nvSpPr>
        <p:spPr>
          <a:xfrm>
            <a:off x="5797654" y="2569378"/>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7" name="Oval 306"/>
          <p:cNvSpPr/>
          <p:nvPr/>
        </p:nvSpPr>
        <p:spPr>
          <a:xfrm>
            <a:off x="5544647" y="2895191"/>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8" name="Oval 307"/>
          <p:cNvSpPr/>
          <p:nvPr/>
        </p:nvSpPr>
        <p:spPr>
          <a:xfrm>
            <a:off x="4549247" y="2845896"/>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0" name="Oval 309"/>
          <p:cNvSpPr/>
          <p:nvPr/>
        </p:nvSpPr>
        <p:spPr>
          <a:xfrm>
            <a:off x="4544312" y="2651497"/>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1" name="Oval 310"/>
          <p:cNvSpPr/>
          <p:nvPr/>
        </p:nvSpPr>
        <p:spPr>
          <a:xfrm>
            <a:off x="4605971" y="2467269"/>
            <a:ext cx="59560" cy="57727"/>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Oval 311"/>
          <p:cNvSpPr/>
          <p:nvPr/>
        </p:nvSpPr>
        <p:spPr>
          <a:xfrm>
            <a:off x="4666089" y="2541851"/>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Oval 312"/>
          <p:cNvSpPr/>
          <p:nvPr/>
        </p:nvSpPr>
        <p:spPr>
          <a:xfrm>
            <a:off x="4607812" y="2697170"/>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4" name="Oval 313"/>
          <p:cNvSpPr/>
          <p:nvPr/>
        </p:nvSpPr>
        <p:spPr>
          <a:xfrm>
            <a:off x="4695869" y="2904387"/>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Oval 314"/>
          <p:cNvSpPr/>
          <p:nvPr/>
        </p:nvSpPr>
        <p:spPr>
          <a:xfrm>
            <a:off x="5048587" y="2658886"/>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Frame 39"/>
          <p:cNvSpPr/>
          <p:nvPr/>
        </p:nvSpPr>
        <p:spPr>
          <a:xfrm>
            <a:off x="4344693" y="1953517"/>
            <a:ext cx="1673352" cy="1107739"/>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8" name="Oval 317"/>
          <p:cNvSpPr/>
          <p:nvPr/>
        </p:nvSpPr>
        <p:spPr>
          <a:xfrm flipH="1">
            <a:off x="3614342" y="28080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9" name="Oval 318"/>
          <p:cNvSpPr/>
          <p:nvPr/>
        </p:nvSpPr>
        <p:spPr>
          <a:xfrm flipH="1" flipV="1">
            <a:off x="3680802" y="286375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Oval 319"/>
          <p:cNvSpPr/>
          <p:nvPr/>
        </p:nvSpPr>
        <p:spPr>
          <a:xfrm flipH="1">
            <a:off x="3542709" y="279246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Oval 320"/>
          <p:cNvSpPr/>
          <p:nvPr/>
        </p:nvSpPr>
        <p:spPr>
          <a:xfrm flipH="1">
            <a:off x="3576536" y="283757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2" name="Oval 321"/>
          <p:cNvSpPr/>
          <p:nvPr/>
        </p:nvSpPr>
        <p:spPr>
          <a:xfrm flipH="1">
            <a:off x="3610402" y="273736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Oval 322"/>
          <p:cNvSpPr/>
          <p:nvPr/>
        </p:nvSpPr>
        <p:spPr>
          <a:xfrm flipH="1">
            <a:off x="3666454" y="28206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Oval 323"/>
          <p:cNvSpPr/>
          <p:nvPr/>
        </p:nvSpPr>
        <p:spPr>
          <a:xfrm flipH="1">
            <a:off x="3576536" y="283757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Oval 324"/>
          <p:cNvSpPr/>
          <p:nvPr/>
        </p:nvSpPr>
        <p:spPr>
          <a:xfrm flipH="1">
            <a:off x="3568877" y="281765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6" name="Oval 325"/>
          <p:cNvSpPr/>
          <p:nvPr/>
        </p:nvSpPr>
        <p:spPr>
          <a:xfrm flipH="1">
            <a:off x="3580346" y="290665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7" name="Oval 326"/>
          <p:cNvSpPr/>
          <p:nvPr/>
        </p:nvSpPr>
        <p:spPr>
          <a:xfrm flipH="1">
            <a:off x="3614173" y="295176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Oval 327"/>
          <p:cNvSpPr/>
          <p:nvPr/>
        </p:nvSpPr>
        <p:spPr>
          <a:xfrm flipH="1">
            <a:off x="3648039" y="285155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Frame 33"/>
          <p:cNvSpPr/>
          <p:nvPr/>
        </p:nvSpPr>
        <p:spPr>
          <a:xfrm>
            <a:off x="2372748" y="1953517"/>
            <a:ext cx="1670050" cy="1107739"/>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33" name="Oval 332"/>
          <p:cNvSpPr/>
          <p:nvPr/>
        </p:nvSpPr>
        <p:spPr>
          <a:xfrm>
            <a:off x="6838067" y="2881448"/>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4" name="Oval 333"/>
          <p:cNvSpPr/>
          <p:nvPr/>
        </p:nvSpPr>
        <p:spPr>
          <a:xfrm>
            <a:off x="6687814" y="2522749"/>
            <a:ext cx="91440" cy="91440"/>
          </a:xfrm>
          <a:prstGeom prst="ellipse">
            <a:avLst/>
          </a:prstGeom>
          <a:solidFill>
            <a:srgbClr val="4A452A"/>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Oval 334"/>
          <p:cNvSpPr/>
          <p:nvPr/>
        </p:nvSpPr>
        <p:spPr>
          <a:xfrm>
            <a:off x="6727659" y="2907926"/>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Oval 335"/>
          <p:cNvSpPr/>
          <p:nvPr/>
        </p:nvSpPr>
        <p:spPr>
          <a:xfrm>
            <a:off x="7566105" y="292846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Oval 336"/>
          <p:cNvSpPr/>
          <p:nvPr/>
        </p:nvSpPr>
        <p:spPr>
          <a:xfrm>
            <a:off x="7501037" y="2920056"/>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6969754" y="2653807"/>
            <a:ext cx="91440" cy="91440"/>
          </a:xfrm>
          <a:prstGeom prst="ellipse">
            <a:avLst/>
          </a:prstGeom>
          <a:solidFill>
            <a:srgbClr val="4A452A"/>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p:cNvSpPr/>
          <p:nvPr/>
        </p:nvSpPr>
        <p:spPr>
          <a:xfrm>
            <a:off x="7295513" y="2928467"/>
            <a:ext cx="91440" cy="91440"/>
          </a:xfrm>
          <a:prstGeom prst="ellipse">
            <a:avLst/>
          </a:prstGeom>
          <a:solidFill>
            <a:srgbClr val="4A452A"/>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Oval 339"/>
          <p:cNvSpPr/>
          <p:nvPr/>
        </p:nvSpPr>
        <p:spPr>
          <a:xfrm>
            <a:off x="6779254" y="229104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Oval 340"/>
          <p:cNvSpPr/>
          <p:nvPr/>
        </p:nvSpPr>
        <p:spPr>
          <a:xfrm>
            <a:off x="7151610" y="2360974"/>
            <a:ext cx="60960"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Oval 341"/>
          <p:cNvSpPr/>
          <p:nvPr/>
        </p:nvSpPr>
        <p:spPr>
          <a:xfrm>
            <a:off x="7076041" y="2946166"/>
            <a:ext cx="91440" cy="91440"/>
          </a:xfrm>
          <a:prstGeom prst="ellipse">
            <a:avLst/>
          </a:prstGeom>
          <a:solidFill>
            <a:srgbClr val="4A452A"/>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3" name="Oval 342"/>
          <p:cNvSpPr/>
          <p:nvPr/>
        </p:nvSpPr>
        <p:spPr>
          <a:xfrm>
            <a:off x="7453028" y="278458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Oval 343"/>
          <p:cNvSpPr/>
          <p:nvPr/>
        </p:nvSpPr>
        <p:spPr>
          <a:xfrm>
            <a:off x="6664094" y="2940319"/>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Oval 344"/>
          <p:cNvSpPr/>
          <p:nvPr/>
        </p:nvSpPr>
        <p:spPr>
          <a:xfrm>
            <a:off x="6992039" y="2885482"/>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Oval 345"/>
          <p:cNvSpPr/>
          <p:nvPr/>
        </p:nvSpPr>
        <p:spPr>
          <a:xfrm>
            <a:off x="7168228" y="251760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Oval 346"/>
          <p:cNvSpPr/>
          <p:nvPr/>
        </p:nvSpPr>
        <p:spPr>
          <a:xfrm>
            <a:off x="7371497" y="2878551"/>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Oval 347"/>
          <p:cNvSpPr/>
          <p:nvPr/>
        </p:nvSpPr>
        <p:spPr>
          <a:xfrm>
            <a:off x="6910911" y="2878551"/>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9" name="Oval 348"/>
          <p:cNvSpPr/>
          <p:nvPr/>
        </p:nvSpPr>
        <p:spPr>
          <a:xfrm>
            <a:off x="6552445" y="231525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p:cNvSpPr/>
          <p:nvPr/>
        </p:nvSpPr>
        <p:spPr>
          <a:xfrm>
            <a:off x="7546757" y="3072783"/>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Oval 350"/>
          <p:cNvSpPr/>
          <p:nvPr/>
        </p:nvSpPr>
        <p:spPr>
          <a:xfrm>
            <a:off x="7360818" y="291579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a:off x="6695434" y="2751343"/>
            <a:ext cx="91440" cy="95377"/>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a:off x="7683917" y="2899524"/>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a:off x="6929712" y="2344654"/>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Oval 354"/>
          <p:cNvSpPr/>
          <p:nvPr/>
        </p:nvSpPr>
        <p:spPr>
          <a:xfrm>
            <a:off x="7295513" y="269224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6" name="Oval 355"/>
          <p:cNvSpPr/>
          <p:nvPr/>
        </p:nvSpPr>
        <p:spPr>
          <a:xfrm>
            <a:off x="6569623" y="2788871"/>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Chord 357"/>
          <p:cNvSpPr/>
          <p:nvPr/>
        </p:nvSpPr>
        <p:spPr>
          <a:xfrm rot="5400000">
            <a:off x="660399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9" name="Chord 358"/>
          <p:cNvSpPr/>
          <p:nvPr/>
        </p:nvSpPr>
        <p:spPr>
          <a:xfrm rot="5400000">
            <a:off x="669543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Chord 359"/>
          <p:cNvSpPr/>
          <p:nvPr/>
        </p:nvSpPr>
        <p:spPr>
          <a:xfrm rot="5400000">
            <a:off x="678687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1" name="Chord 360"/>
          <p:cNvSpPr/>
          <p:nvPr/>
        </p:nvSpPr>
        <p:spPr>
          <a:xfrm rot="5400000">
            <a:off x="687831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2" name="Chord 361"/>
          <p:cNvSpPr/>
          <p:nvPr/>
        </p:nvSpPr>
        <p:spPr>
          <a:xfrm rot="5400000">
            <a:off x="696213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Chord 362"/>
          <p:cNvSpPr/>
          <p:nvPr/>
        </p:nvSpPr>
        <p:spPr>
          <a:xfrm rot="5400000">
            <a:off x="705357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4" name="Chord 363"/>
          <p:cNvSpPr/>
          <p:nvPr/>
        </p:nvSpPr>
        <p:spPr>
          <a:xfrm rot="5400000">
            <a:off x="714501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5" name="Chord 364"/>
          <p:cNvSpPr/>
          <p:nvPr/>
        </p:nvSpPr>
        <p:spPr>
          <a:xfrm rot="5400000">
            <a:off x="723645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Chord 365"/>
          <p:cNvSpPr/>
          <p:nvPr/>
        </p:nvSpPr>
        <p:spPr>
          <a:xfrm rot="5400000">
            <a:off x="732789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 name="Chord 368"/>
          <p:cNvSpPr/>
          <p:nvPr/>
        </p:nvSpPr>
        <p:spPr>
          <a:xfrm rot="5400000">
            <a:off x="741721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0" name="Chord 369"/>
          <p:cNvSpPr/>
          <p:nvPr/>
        </p:nvSpPr>
        <p:spPr>
          <a:xfrm rot="5400000">
            <a:off x="750865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Chord 370"/>
          <p:cNvSpPr/>
          <p:nvPr/>
        </p:nvSpPr>
        <p:spPr>
          <a:xfrm rot="5400000">
            <a:off x="760009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3" name="Chord 372"/>
          <p:cNvSpPr/>
          <p:nvPr/>
        </p:nvSpPr>
        <p:spPr>
          <a:xfrm rot="5400000">
            <a:off x="769153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5" name="Chord 374"/>
          <p:cNvSpPr/>
          <p:nvPr/>
        </p:nvSpPr>
        <p:spPr>
          <a:xfrm rot="5400000">
            <a:off x="664209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6" name="Chord 375"/>
          <p:cNvSpPr/>
          <p:nvPr/>
        </p:nvSpPr>
        <p:spPr>
          <a:xfrm rot="5400000">
            <a:off x="673353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Chord 376"/>
          <p:cNvSpPr/>
          <p:nvPr/>
        </p:nvSpPr>
        <p:spPr>
          <a:xfrm rot="5400000">
            <a:off x="682497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8" name="Chord 377"/>
          <p:cNvSpPr/>
          <p:nvPr/>
        </p:nvSpPr>
        <p:spPr>
          <a:xfrm rot="5400000">
            <a:off x="691641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9" name="Chord 378"/>
          <p:cNvSpPr/>
          <p:nvPr/>
        </p:nvSpPr>
        <p:spPr>
          <a:xfrm rot="5400000">
            <a:off x="700023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Chord 379"/>
          <p:cNvSpPr/>
          <p:nvPr/>
        </p:nvSpPr>
        <p:spPr>
          <a:xfrm rot="5400000">
            <a:off x="709167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1" name="Chord 380"/>
          <p:cNvSpPr/>
          <p:nvPr/>
        </p:nvSpPr>
        <p:spPr>
          <a:xfrm rot="5400000">
            <a:off x="718311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2" name="Chord 381"/>
          <p:cNvSpPr/>
          <p:nvPr/>
        </p:nvSpPr>
        <p:spPr>
          <a:xfrm rot="5400000">
            <a:off x="727455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Chord 382"/>
          <p:cNvSpPr/>
          <p:nvPr/>
        </p:nvSpPr>
        <p:spPr>
          <a:xfrm rot="5400000">
            <a:off x="736599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Chord 384"/>
          <p:cNvSpPr/>
          <p:nvPr/>
        </p:nvSpPr>
        <p:spPr>
          <a:xfrm rot="5400000">
            <a:off x="754675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Chord 385"/>
          <p:cNvSpPr/>
          <p:nvPr/>
        </p:nvSpPr>
        <p:spPr>
          <a:xfrm rot="5400000">
            <a:off x="763819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8" name="Oval 387"/>
          <p:cNvSpPr/>
          <p:nvPr/>
        </p:nvSpPr>
        <p:spPr>
          <a:xfrm flipH="1">
            <a:off x="7061194" y="2490974"/>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Oval 388"/>
          <p:cNvSpPr/>
          <p:nvPr/>
        </p:nvSpPr>
        <p:spPr>
          <a:xfrm flipH="1">
            <a:off x="6847834" y="2615097"/>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0" name="Oval 389"/>
          <p:cNvSpPr/>
          <p:nvPr/>
        </p:nvSpPr>
        <p:spPr>
          <a:xfrm flipH="1">
            <a:off x="7356257" y="2573347"/>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Oval 390"/>
          <p:cNvSpPr/>
          <p:nvPr/>
        </p:nvSpPr>
        <p:spPr>
          <a:xfrm flipH="1">
            <a:off x="7680857" y="2521563"/>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Oval 391"/>
          <p:cNvSpPr/>
          <p:nvPr/>
        </p:nvSpPr>
        <p:spPr>
          <a:xfrm flipH="1">
            <a:off x="7501037" y="2385527"/>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7" name="Oval 396"/>
          <p:cNvSpPr/>
          <p:nvPr/>
        </p:nvSpPr>
        <p:spPr>
          <a:xfrm>
            <a:off x="7606944" y="2746743"/>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4" name="Oval 453"/>
          <p:cNvSpPr/>
          <p:nvPr/>
        </p:nvSpPr>
        <p:spPr>
          <a:xfrm rot="2262136" flipH="1">
            <a:off x="6720871" y="5189904"/>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Oval 455"/>
          <p:cNvSpPr/>
          <p:nvPr/>
        </p:nvSpPr>
        <p:spPr>
          <a:xfrm rot="2262136" flipH="1">
            <a:off x="7522379" y="5230463"/>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1" name="Oval 460"/>
          <p:cNvSpPr/>
          <p:nvPr/>
        </p:nvSpPr>
        <p:spPr>
          <a:xfrm rot="2262136" flipH="1">
            <a:off x="6753039" y="5164726"/>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8" name="Oval 467"/>
          <p:cNvSpPr/>
          <p:nvPr/>
        </p:nvSpPr>
        <p:spPr>
          <a:xfrm rot="2262136" flipH="1">
            <a:off x="7093294" y="5222341"/>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9" name="Oval 468"/>
          <p:cNvSpPr/>
          <p:nvPr/>
        </p:nvSpPr>
        <p:spPr>
          <a:xfrm rot="2262136" flipH="1">
            <a:off x="6961161" y="5278928"/>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2" name="Oval 471"/>
          <p:cNvSpPr/>
          <p:nvPr/>
        </p:nvSpPr>
        <p:spPr>
          <a:xfrm rot="2262136" flipH="1">
            <a:off x="7407534" y="5261801"/>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3" name="Oval 472"/>
          <p:cNvSpPr/>
          <p:nvPr/>
        </p:nvSpPr>
        <p:spPr>
          <a:xfrm rot="2262136" flipH="1">
            <a:off x="7345007" y="528589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2" name="Oval 481"/>
          <p:cNvSpPr/>
          <p:nvPr/>
        </p:nvSpPr>
        <p:spPr>
          <a:xfrm rot="2262136" flipH="1">
            <a:off x="6236003" y="527535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4" name="Oval 483"/>
          <p:cNvSpPr/>
          <p:nvPr/>
        </p:nvSpPr>
        <p:spPr>
          <a:xfrm rot="2262136" flipH="1">
            <a:off x="6162148" y="525344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5" name="Oval 484"/>
          <p:cNvSpPr/>
          <p:nvPr/>
        </p:nvSpPr>
        <p:spPr>
          <a:xfrm rot="2262136" flipH="1">
            <a:off x="6313657" y="526625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6" name="Oval 485"/>
          <p:cNvSpPr/>
          <p:nvPr/>
        </p:nvSpPr>
        <p:spPr>
          <a:xfrm rot="2262136" flipH="1">
            <a:off x="6410221" y="5295676"/>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7" name="Oval 486"/>
          <p:cNvSpPr/>
          <p:nvPr/>
        </p:nvSpPr>
        <p:spPr>
          <a:xfrm rot="2262136" flipH="1">
            <a:off x="6788322" y="519511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9" name="Oval 488"/>
          <p:cNvSpPr/>
          <p:nvPr/>
        </p:nvSpPr>
        <p:spPr>
          <a:xfrm rot="2262136" flipH="1">
            <a:off x="6452816" y="5289125"/>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1" name="Oval 490"/>
          <p:cNvSpPr/>
          <p:nvPr/>
        </p:nvSpPr>
        <p:spPr>
          <a:xfrm rot="2262136" flipH="1">
            <a:off x="6567284" y="527643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2" name="Oval 491"/>
          <p:cNvSpPr/>
          <p:nvPr/>
        </p:nvSpPr>
        <p:spPr>
          <a:xfrm rot="2262136" flipH="1">
            <a:off x="6563988" y="528589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3" name="Oval 492"/>
          <p:cNvSpPr/>
          <p:nvPr/>
        </p:nvSpPr>
        <p:spPr>
          <a:xfrm rot="2262136" flipH="1">
            <a:off x="6647295" y="5248818"/>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5" name="Oval 494"/>
          <p:cNvSpPr/>
          <p:nvPr/>
        </p:nvSpPr>
        <p:spPr>
          <a:xfrm rot="2262136" flipH="1">
            <a:off x="6630659" y="527640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6" name="Oval 495"/>
          <p:cNvSpPr/>
          <p:nvPr/>
        </p:nvSpPr>
        <p:spPr>
          <a:xfrm rot="2262136" flipH="1">
            <a:off x="6712185" y="526068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7" name="Oval 496"/>
          <p:cNvSpPr/>
          <p:nvPr/>
        </p:nvSpPr>
        <p:spPr>
          <a:xfrm rot="2262136" flipH="1">
            <a:off x="6536499" y="524001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8" name="Oval 497"/>
          <p:cNvSpPr/>
          <p:nvPr/>
        </p:nvSpPr>
        <p:spPr>
          <a:xfrm rot="2262136" flipH="1">
            <a:off x="6538062" y="519729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9" name="Oval 498"/>
          <p:cNvSpPr/>
          <p:nvPr/>
        </p:nvSpPr>
        <p:spPr>
          <a:xfrm rot="2262136" flipH="1">
            <a:off x="6635349" y="520697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0" name="Oval 499"/>
          <p:cNvSpPr/>
          <p:nvPr/>
        </p:nvSpPr>
        <p:spPr>
          <a:xfrm rot="2262136" flipH="1">
            <a:off x="6738610" y="525792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1" name="Oval 500"/>
          <p:cNvSpPr/>
          <p:nvPr/>
        </p:nvSpPr>
        <p:spPr>
          <a:xfrm rot="2262136" flipH="1">
            <a:off x="6862788" y="528006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2" name="Oval 501"/>
          <p:cNvSpPr/>
          <p:nvPr/>
        </p:nvSpPr>
        <p:spPr>
          <a:xfrm rot="2262136" flipH="1">
            <a:off x="6838835" y="528183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3" name="Oval 502"/>
          <p:cNvSpPr/>
          <p:nvPr/>
        </p:nvSpPr>
        <p:spPr>
          <a:xfrm rot="2262136" flipH="1">
            <a:off x="6840398" y="523910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4" name="Oval 503"/>
          <p:cNvSpPr/>
          <p:nvPr/>
        </p:nvSpPr>
        <p:spPr>
          <a:xfrm rot="2262136" flipH="1">
            <a:off x="6937685" y="524879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6" name="Oval 505"/>
          <p:cNvSpPr/>
          <p:nvPr/>
        </p:nvSpPr>
        <p:spPr>
          <a:xfrm rot="2262136" flipH="1">
            <a:off x="7098411" y="5292919"/>
            <a:ext cx="45719"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7" name="Oval 506"/>
          <p:cNvSpPr/>
          <p:nvPr/>
        </p:nvSpPr>
        <p:spPr>
          <a:xfrm rot="2262136" flipH="1">
            <a:off x="7017299" y="5289494"/>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8" name="Oval 507"/>
          <p:cNvSpPr/>
          <p:nvPr/>
        </p:nvSpPr>
        <p:spPr>
          <a:xfrm rot="2262136" flipH="1">
            <a:off x="7094146" y="5284534"/>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2" name="Oval 511"/>
          <p:cNvSpPr/>
          <p:nvPr/>
        </p:nvSpPr>
        <p:spPr>
          <a:xfrm rot="2262136" flipH="1">
            <a:off x="7263209" y="526628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3" name="Oval 512"/>
          <p:cNvSpPr/>
          <p:nvPr/>
        </p:nvSpPr>
        <p:spPr>
          <a:xfrm rot="2262136" flipH="1">
            <a:off x="7213594" y="529222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4" name="Oval 513"/>
          <p:cNvSpPr/>
          <p:nvPr/>
        </p:nvSpPr>
        <p:spPr>
          <a:xfrm rot="2262136" flipH="1">
            <a:off x="7249879" y="528859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5" name="Oval 514"/>
          <p:cNvSpPr/>
          <p:nvPr/>
        </p:nvSpPr>
        <p:spPr>
          <a:xfrm rot="2262136" flipH="1">
            <a:off x="7326103" y="523473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6" name="Oval 515"/>
          <p:cNvSpPr/>
          <p:nvPr/>
        </p:nvSpPr>
        <p:spPr>
          <a:xfrm rot="2262136" flipH="1">
            <a:off x="7152413" y="525747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7" name="Oval 516"/>
          <p:cNvSpPr/>
          <p:nvPr/>
        </p:nvSpPr>
        <p:spPr>
          <a:xfrm rot="2262136" flipH="1">
            <a:off x="7153976" y="5214754"/>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8" name="Oval 517"/>
          <p:cNvSpPr/>
          <p:nvPr/>
        </p:nvSpPr>
        <p:spPr>
          <a:xfrm rot="2262136" flipH="1">
            <a:off x="7251263" y="522444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9" name="Oval 518"/>
          <p:cNvSpPr/>
          <p:nvPr/>
        </p:nvSpPr>
        <p:spPr>
          <a:xfrm rot="2262136" flipH="1">
            <a:off x="7565232" y="522137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1" name="Oval 520"/>
          <p:cNvSpPr/>
          <p:nvPr/>
        </p:nvSpPr>
        <p:spPr>
          <a:xfrm rot="2262136" flipH="1">
            <a:off x="7435211" y="527022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2" name="Oval 521"/>
          <p:cNvSpPr/>
          <p:nvPr/>
        </p:nvSpPr>
        <p:spPr>
          <a:xfrm rot="2262136" flipH="1">
            <a:off x="7456312" y="5256572"/>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3" name="Oval 522"/>
          <p:cNvSpPr/>
          <p:nvPr/>
        </p:nvSpPr>
        <p:spPr>
          <a:xfrm rot="2262136" flipH="1">
            <a:off x="7553599" y="5266258"/>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4" name="Oval 523"/>
          <p:cNvSpPr/>
          <p:nvPr/>
        </p:nvSpPr>
        <p:spPr>
          <a:xfrm rot="2262136" flipH="1">
            <a:off x="6865668" y="5251462"/>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5" name="Oval 524"/>
          <p:cNvSpPr/>
          <p:nvPr/>
        </p:nvSpPr>
        <p:spPr>
          <a:xfrm rot="2262136" flipH="1">
            <a:off x="6168347" y="5197205"/>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9" name="Oval 528"/>
          <p:cNvSpPr/>
          <p:nvPr/>
        </p:nvSpPr>
        <p:spPr>
          <a:xfrm rot="2262136" flipH="1">
            <a:off x="6386839" y="526667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0" name="Oval 529"/>
          <p:cNvSpPr/>
          <p:nvPr/>
        </p:nvSpPr>
        <p:spPr>
          <a:xfrm rot="2262136" flipH="1">
            <a:off x="6275292" y="5217749"/>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1" name="Oval 530"/>
          <p:cNvSpPr/>
          <p:nvPr/>
        </p:nvSpPr>
        <p:spPr>
          <a:xfrm rot="2262136" flipH="1">
            <a:off x="6316145" y="521194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2" name="Oval 531"/>
          <p:cNvSpPr/>
          <p:nvPr/>
        </p:nvSpPr>
        <p:spPr>
          <a:xfrm rot="2262136" flipH="1">
            <a:off x="6275293" y="5170964"/>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4" name="Oval 533"/>
          <p:cNvSpPr/>
          <p:nvPr/>
        </p:nvSpPr>
        <p:spPr>
          <a:xfrm rot="2262136" flipH="1">
            <a:off x="6428042" y="5217167"/>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5" name="Oval 534"/>
          <p:cNvSpPr/>
          <p:nvPr/>
        </p:nvSpPr>
        <p:spPr>
          <a:xfrm rot="2262136" flipH="1">
            <a:off x="6414995" y="517890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6" name="Oval 535"/>
          <p:cNvSpPr/>
          <p:nvPr/>
        </p:nvSpPr>
        <p:spPr>
          <a:xfrm rot="2262136" flipH="1">
            <a:off x="6476370" y="521684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7" name="Oval 536"/>
          <p:cNvSpPr/>
          <p:nvPr/>
        </p:nvSpPr>
        <p:spPr>
          <a:xfrm rot="2262136" flipH="1">
            <a:off x="6468545" y="521511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8" name="Oval 537"/>
          <p:cNvSpPr/>
          <p:nvPr/>
        </p:nvSpPr>
        <p:spPr>
          <a:xfrm rot="2262136" flipH="1">
            <a:off x="6443090" y="5188272"/>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9" name="Oval 538"/>
          <p:cNvSpPr/>
          <p:nvPr/>
        </p:nvSpPr>
        <p:spPr>
          <a:xfrm rot="2262136" flipH="1">
            <a:off x="6567395" y="518208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1" name="Oval 540"/>
          <p:cNvSpPr/>
          <p:nvPr/>
        </p:nvSpPr>
        <p:spPr>
          <a:xfrm rot="2262136" flipH="1">
            <a:off x="6620044" y="521103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3" name="Oval 542"/>
          <p:cNvSpPr/>
          <p:nvPr/>
        </p:nvSpPr>
        <p:spPr>
          <a:xfrm rot="2262136" flipH="1">
            <a:off x="6686466" y="517168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4" name="Oval 543"/>
          <p:cNvSpPr/>
          <p:nvPr/>
        </p:nvSpPr>
        <p:spPr>
          <a:xfrm rot="2262136" flipH="1">
            <a:off x="7355621" y="529084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5" name="Oval 544"/>
          <p:cNvSpPr/>
          <p:nvPr/>
        </p:nvSpPr>
        <p:spPr>
          <a:xfrm rot="2262136" flipH="1">
            <a:off x="6891207" y="5188427"/>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6" name="Oval 545"/>
          <p:cNvSpPr/>
          <p:nvPr/>
        </p:nvSpPr>
        <p:spPr>
          <a:xfrm rot="2262136" flipH="1">
            <a:off x="6933622" y="5186684"/>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7" name="Oval 546"/>
          <p:cNvSpPr/>
          <p:nvPr/>
        </p:nvSpPr>
        <p:spPr>
          <a:xfrm rot="2262136" flipH="1">
            <a:off x="7030909" y="519637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8" name="Oval 547"/>
          <p:cNvSpPr/>
          <p:nvPr/>
        </p:nvSpPr>
        <p:spPr>
          <a:xfrm rot="2262136" flipH="1">
            <a:off x="7057718" y="518118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9" name="Oval 548"/>
          <p:cNvSpPr/>
          <p:nvPr/>
        </p:nvSpPr>
        <p:spPr>
          <a:xfrm rot="2262136" flipH="1">
            <a:off x="7086022" y="518986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0" name="Oval 549"/>
          <p:cNvSpPr/>
          <p:nvPr/>
        </p:nvSpPr>
        <p:spPr>
          <a:xfrm rot="2262136" flipH="1">
            <a:off x="7183309" y="519954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2" name="Oval 551"/>
          <p:cNvSpPr/>
          <p:nvPr/>
        </p:nvSpPr>
        <p:spPr>
          <a:xfrm rot="2262136" flipH="1">
            <a:off x="7319641" y="517938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4" name="Oval 553"/>
          <p:cNvSpPr/>
          <p:nvPr/>
        </p:nvSpPr>
        <p:spPr>
          <a:xfrm rot="2262136" flipH="1">
            <a:off x="7306942" y="5217169"/>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5" name="Oval 554"/>
          <p:cNvSpPr/>
          <p:nvPr/>
        </p:nvSpPr>
        <p:spPr>
          <a:xfrm rot="2262136" flipH="1">
            <a:off x="7244415" y="524125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8" name="Oval 557"/>
          <p:cNvSpPr/>
          <p:nvPr/>
        </p:nvSpPr>
        <p:spPr>
          <a:xfrm rot="2262136" flipH="1">
            <a:off x="6309808" y="5293021"/>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9" name="Oval 558"/>
          <p:cNvSpPr/>
          <p:nvPr/>
        </p:nvSpPr>
        <p:spPr>
          <a:xfrm rot="2262136" flipH="1">
            <a:off x="6350661" y="528721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0" name="Oval 559"/>
          <p:cNvSpPr/>
          <p:nvPr/>
        </p:nvSpPr>
        <p:spPr>
          <a:xfrm rot="2262136" flipH="1">
            <a:off x="6309809" y="5246236"/>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1" name="Oval 560"/>
          <p:cNvSpPr/>
          <p:nvPr/>
        </p:nvSpPr>
        <p:spPr>
          <a:xfrm rot="2262136" flipH="1">
            <a:off x="6352224" y="524449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2" name="Oval 561"/>
          <p:cNvSpPr/>
          <p:nvPr/>
        </p:nvSpPr>
        <p:spPr>
          <a:xfrm rot="2262136" flipH="1">
            <a:off x="6462558" y="5292439"/>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3" name="Oval 562"/>
          <p:cNvSpPr/>
          <p:nvPr/>
        </p:nvSpPr>
        <p:spPr>
          <a:xfrm rot="2262136" flipH="1">
            <a:off x="6449511" y="525417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4" name="Oval 563"/>
          <p:cNvSpPr/>
          <p:nvPr/>
        </p:nvSpPr>
        <p:spPr>
          <a:xfrm rot="2262136" flipH="1">
            <a:off x="6539460" y="5269967"/>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5" name="Oval 564"/>
          <p:cNvSpPr/>
          <p:nvPr/>
        </p:nvSpPr>
        <p:spPr>
          <a:xfrm rot="2262136" flipH="1">
            <a:off x="6503061" y="529039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6" name="Oval 565"/>
          <p:cNvSpPr/>
          <p:nvPr/>
        </p:nvSpPr>
        <p:spPr>
          <a:xfrm rot="2262136" flipH="1">
            <a:off x="6504624" y="5247670"/>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7" name="Oval 566"/>
          <p:cNvSpPr/>
          <p:nvPr/>
        </p:nvSpPr>
        <p:spPr>
          <a:xfrm rot="2262136" flipH="1">
            <a:off x="6601911" y="525735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8" name="Oval 567"/>
          <p:cNvSpPr/>
          <p:nvPr/>
        </p:nvSpPr>
        <p:spPr>
          <a:xfrm rot="2262136" flipH="1">
            <a:off x="6350662" y="517296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9" name="Oval 568"/>
          <p:cNvSpPr/>
          <p:nvPr/>
        </p:nvSpPr>
        <p:spPr>
          <a:xfrm rot="2262136" flipH="1">
            <a:off x="6692888" y="5276864"/>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0" name="Oval 569"/>
          <p:cNvSpPr/>
          <p:nvPr/>
        </p:nvSpPr>
        <p:spPr>
          <a:xfrm rot="2262136" flipH="1">
            <a:off x="6806960" y="5289488"/>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1" name="Oval 570"/>
          <p:cNvSpPr/>
          <p:nvPr/>
        </p:nvSpPr>
        <p:spPr>
          <a:xfrm rot="2262136" flipH="1">
            <a:off x="6738243" y="5237198"/>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2" name="Oval 571"/>
          <p:cNvSpPr/>
          <p:nvPr/>
        </p:nvSpPr>
        <p:spPr>
          <a:xfrm rot="2262136" flipH="1">
            <a:off x="6837093" y="5204163"/>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3" name="Oval 572"/>
          <p:cNvSpPr/>
          <p:nvPr/>
        </p:nvSpPr>
        <p:spPr>
          <a:xfrm rot="2262136" flipH="1">
            <a:off x="6925722" y="5222462"/>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4" name="Oval 573"/>
          <p:cNvSpPr/>
          <p:nvPr/>
        </p:nvSpPr>
        <p:spPr>
          <a:xfrm rot="2262136" flipH="1">
            <a:off x="6968138" y="526195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5" name="Oval 574"/>
          <p:cNvSpPr/>
          <p:nvPr/>
        </p:nvSpPr>
        <p:spPr>
          <a:xfrm rot="2262136" flipH="1">
            <a:off x="7065425" y="527164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6" name="Oval 575"/>
          <p:cNvSpPr/>
          <p:nvPr/>
        </p:nvSpPr>
        <p:spPr>
          <a:xfrm rot="2262136" flipH="1">
            <a:off x="7162617" y="522164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7" name="Oval 576"/>
          <p:cNvSpPr/>
          <p:nvPr/>
        </p:nvSpPr>
        <p:spPr>
          <a:xfrm rot="2262136" flipH="1">
            <a:off x="7120538" y="526513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8" name="Oval 577"/>
          <p:cNvSpPr/>
          <p:nvPr/>
        </p:nvSpPr>
        <p:spPr>
          <a:xfrm rot="2262136" flipH="1">
            <a:off x="7217825" y="527481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9" name="Oval 578"/>
          <p:cNvSpPr/>
          <p:nvPr/>
        </p:nvSpPr>
        <p:spPr>
          <a:xfrm rot="2262136" flipH="1">
            <a:off x="7051821" y="5212843"/>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0" name="Oval 579"/>
          <p:cNvSpPr/>
          <p:nvPr/>
        </p:nvSpPr>
        <p:spPr>
          <a:xfrm rot="2262136" flipH="1">
            <a:off x="7376264" y="522282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1" name="Oval 580"/>
          <p:cNvSpPr/>
          <p:nvPr/>
        </p:nvSpPr>
        <p:spPr>
          <a:xfrm rot="2262136" flipH="1">
            <a:off x="7453007" y="522162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3" name="Oval 582"/>
          <p:cNvSpPr/>
          <p:nvPr/>
        </p:nvSpPr>
        <p:spPr>
          <a:xfrm rot="2262136" flipH="1">
            <a:off x="7592489" y="5259143"/>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4" name="Oval 583"/>
          <p:cNvSpPr/>
          <p:nvPr/>
        </p:nvSpPr>
        <p:spPr>
          <a:xfrm rot="2262136" flipH="1">
            <a:off x="7484561" y="517848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5" name="Oval 584"/>
          <p:cNvSpPr/>
          <p:nvPr/>
        </p:nvSpPr>
        <p:spPr>
          <a:xfrm rot="2262136" flipH="1">
            <a:off x="7174458" y="5204458"/>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6" name="Oval 585"/>
          <p:cNvSpPr/>
          <p:nvPr/>
        </p:nvSpPr>
        <p:spPr>
          <a:xfrm rot="2262136">
            <a:off x="7227695" y="5206677"/>
            <a:ext cx="107627" cy="5029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7" name="Oval 586"/>
          <p:cNvSpPr/>
          <p:nvPr/>
        </p:nvSpPr>
        <p:spPr>
          <a:xfrm rot="2262136" flipH="1">
            <a:off x="7264718" y="5206953"/>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9" name="Oval 588"/>
          <p:cNvSpPr/>
          <p:nvPr/>
        </p:nvSpPr>
        <p:spPr>
          <a:xfrm rot="2262136" flipH="1">
            <a:off x="6995665" y="523396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0" name="Oval 589"/>
          <p:cNvSpPr/>
          <p:nvPr/>
        </p:nvSpPr>
        <p:spPr>
          <a:xfrm rot="2262136" flipH="1">
            <a:off x="7363568" y="5173918"/>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1" name="Oval 590"/>
          <p:cNvSpPr/>
          <p:nvPr/>
        </p:nvSpPr>
        <p:spPr>
          <a:xfrm rot="2262136" flipH="1" flipV="1">
            <a:off x="7445659" y="5188157"/>
            <a:ext cx="103534"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2" name="Oval 591"/>
          <p:cNvSpPr/>
          <p:nvPr/>
        </p:nvSpPr>
        <p:spPr>
          <a:xfrm rot="2262136" flipH="1">
            <a:off x="7417118" y="521013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4" name="Oval 593"/>
          <p:cNvSpPr/>
          <p:nvPr/>
        </p:nvSpPr>
        <p:spPr>
          <a:xfrm rot="2262136" flipH="1">
            <a:off x="7515968" y="517709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8" name="Oval 597"/>
          <p:cNvSpPr/>
          <p:nvPr/>
        </p:nvSpPr>
        <p:spPr>
          <a:xfrm rot="2262136" flipH="1">
            <a:off x="7635619" y="5280688"/>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9" name="Oval 598"/>
          <p:cNvSpPr/>
          <p:nvPr/>
        </p:nvSpPr>
        <p:spPr>
          <a:xfrm rot="2262136" flipH="1">
            <a:off x="7681207" y="529246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0" name="Oval 599"/>
          <p:cNvSpPr/>
          <p:nvPr/>
        </p:nvSpPr>
        <p:spPr>
          <a:xfrm rot="2262136" flipH="1">
            <a:off x="7662439" y="5322091"/>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1" name="Oval 600"/>
          <p:cNvSpPr/>
          <p:nvPr/>
        </p:nvSpPr>
        <p:spPr>
          <a:xfrm rot="2262136" flipH="1">
            <a:off x="7180179" y="5235740"/>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5" name="Oval 604"/>
          <p:cNvSpPr/>
          <p:nvPr/>
        </p:nvSpPr>
        <p:spPr>
          <a:xfrm rot="2262136" flipH="1">
            <a:off x="7302216" y="5195570"/>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8" name="Oval 607"/>
          <p:cNvSpPr/>
          <p:nvPr/>
        </p:nvSpPr>
        <p:spPr>
          <a:xfrm rot="2262136" flipH="1">
            <a:off x="7515039" y="5299736"/>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0" name="Oval 609"/>
          <p:cNvSpPr/>
          <p:nvPr/>
        </p:nvSpPr>
        <p:spPr>
          <a:xfrm rot="2262136" flipH="1">
            <a:off x="7481436" y="526895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2" name="Oval 611"/>
          <p:cNvSpPr/>
          <p:nvPr/>
        </p:nvSpPr>
        <p:spPr>
          <a:xfrm rot="2262136" flipH="1">
            <a:off x="7444676" y="5289383"/>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8" name="Oval 627"/>
          <p:cNvSpPr/>
          <p:nvPr/>
        </p:nvSpPr>
        <p:spPr>
          <a:xfrm rot="2262136" flipH="1">
            <a:off x="7585044" y="525747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9" name="Oval 628"/>
          <p:cNvSpPr/>
          <p:nvPr/>
        </p:nvSpPr>
        <p:spPr>
          <a:xfrm rot="2262136" flipH="1">
            <a:off x="6234439" y="519230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3" name="Oval 632"/>
          <p:cNvSpPr/>
          <p:nvPr/>
        </p:nvSpPr>
        <p:spPr>
          <a:xfrm rot="2262136" flipH="1">
            <a:off x="7271672" y="5183956"/>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4" name="Oval 633"/>
          <p:cNvSpPr/>
          <p:nvPr/>
        </p:nvSpPr>
        <p:spPr>
          <a:xfrm rot="2262136" flipH="1">
            <a:off x="6180112" y="5293260"/>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5" name="Oval 634"/>
          <p:cNvSpPr/>
          <p:nvPr/>
        </p:nvSpPr>
        <p:spPr>
          <a:xfrm rot="2262136" flipH="1">
            <a:off x="6188850" y="519459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7" name="Oval 636"/>
          <p:cNvSpPr/>
          <p:nvPr/>
        </p:nvSpPr>
        <p:spPr>
          <a:xfrm rot="2262136" flipH="1">
            <a:off x="6229703" y="527529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4" name="Oval 643"/>
          <p:cNvSpPr/>
          <p:nvPr/>
        </p:nvSpPr>
        <p:spPr>
          <a:xfrm rot="2262136" flipH="1">
            <a:off x="6227091" y="5229016"/>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6" name="Oval 645"/>
          <p:cNvSpPr/>
          <p:nvPr/>
        </p:nvSpPr>
        <p:spPr>
          <a:xfrm rot="2262136" flipH="1">
            <a:off x="6267727" y="522678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8" name="Oval 647"/>
          <p:cNvSpPr/>
          <p:nvPr/>
        </p:nvSpPr>
        <p:spPr>
          <a:xfrm rot="2262136" flipH="1">
            <a:off x="6136866" y="524920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9" name="Oval 648"/>
          <p:cNvSpPr/>
          <p:nvPr/>
        </p:nvSpPr>
        <p:spPr>
          <a:xfrm rot="2262136" flipH="1">
            <a:off x="6468906" y="519947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1" name="Oval 650"/>
          <p:cNvSpPr/>
          <p:nvPr/>
        </p:nvSpPr>
        <p:spPr>
          <a:xfrm rot="2262136" flipH="1">
            <a:off x="6608065" y="522234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2" name="Oval 651"/>
          <p:cNvSpPr/>
          <p:nvPr/>
        </p:nvSpPr>
        <p:spPr>
          <a:xfrm rot="2262136" flipH="1">
            <a:off x="6705352" y="523202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3" name="Oval 652"/>
          <p:cNvSpPr/>
          <p:nvPr/>
        </p:nvSpPr>
        <p:spPr>
          <a:xfrm rot="2262136" flipH="1">
            <a:off x="6643348" y="518917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5" name="Oval 654"/>
          <p:cNvSpPr/>
          <p:nvPr/>
        </p:nvSpPr>
        <p:spPr>
          <a:xfrm rot="2262136" flipH="1">
            <a:off x="6261819" y="530403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6" name="Oval 655"/>
          <p:cNvSpPr/>
          <p:nvPr/>
        </p:nvSpPr>
        <p:spPr>
          <a:xfrm rot="2262136" flipH="1">
            <a:off x="6369367" y="5309143"/>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9" name="Oval 658"/>
          <p:cNvSpPr/>
          <p:nvPr/>
        </p:nvSpPr>
        <p:spPr>
          <a:xfrm rot="2262136" flipH="1">
            <a:off x="6505910" y="518962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0" name="Oval 659"/>
          <p:cNvSpPr/>
          <p:nvPr/>
        </p:nvSpPr>
        <p:spPr>
          <a:xfrm rot="2262136" flipH="1">
            <a:off x="7399226" y="519140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1" name="Oval 660"/>
          <p:cNvSpPr/>
          <p:nvPr/>
        </p:nvSpPr>
        <p:spPr>
          <a:xfrm rot="2262136" flipH="1">
            <a:off x="6465057" y="5226239"/>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2" name="Oval 661"/>
          <p:cNvSpPr/>
          <p:nvPr/>
        </p:nvSpPr>
        <p:spPr>
          <a:xfrm rot="2262136" flipH="1">
            <a:off x="6845694" y="516953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3" name="Oval 662"/>
          <p:cNvSpPr/>
          <p:nvPr/>
        </p:nvSpPr>
        <p:spPr>
          <a:xfrm rot="2262136" flipH="1">
            <a:off x="6116529" y="5284212"/>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5" name="Oval 664"/>
          <p:cNvSpPr/>
          <p:nvPr/>
        </p:nvSpPr>
        <p:spPr>
          <a:xfrm rot="2262136" flipH="1">
            <a:off x="6617807" y="5225657"/>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6" name="Oval 665"/>
          <p:cNvSpPr/>
          <p:nvPr/>
        </p:nvSpPr>
        <p:spPr>
          <a:xfrm rot="2262136" flipH="1">
            <a:off x="6604760" y="518739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7" name="Oval 666"/>
          <p:cNvSpPr/>
          <p:nvPr/>
        </p:nvSpPr>
        <p:spPr>
          <a:xfrm rot="2262136" flipH="1">
            <a:off x="6666135" y="522533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8" name="Oval 667"/>
          <p:cNvSpPr/>
          <p:nvPr/>
        </p:nvSpPr>
        <p:spPr>
          <a:xfrm rot="2262136" flipH="1">
            <a:off x="6658310" y="522360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3" name="Oval 672"/>
          <p:cNvSpPr/>
          <p:nvPr/>
        </p:nvSpPr>
        <p:spPr>
          <a:xfrm rot="2262136" flipH="1">
            <a:off x="7651767" y="5235425"/>
            <a:ext cx="49232" cy="8994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6" name="Oval 675"/>
          <p:cNvSpPr/>
          <p:nvPr/>
        </p:nvSpPr>
        <p:spPr>
          <a:xfrm rot="2262136" flipH="1">
            <a:off x="6785484" y="5283489"/>
            <a:ext cx="103534" cy="55722"/>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7" name="Oval 676"/>
          <p:cNvSpPr/>
          <p:nvPr/>
        </p:nvSpPr>
        <p:spPr>
          <a:xfrm rot="2262136" flipH="1">
            <a:off x="7679330" y="5246649"/>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8" name="Oval 677"/>
          <p:cNvSpPr/>
          <p:nvPr/>
        </p:nvSpPr>
        <p:spPr>
          <a:xfrm rot="2262136" flipH="1">
            <a:off x="7722060" y="5250205"/>
            <a:ext cx="45719" cy="8994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0" name="Oval 679"/>
          <p:cNvSpPr/>
          <p:nvPr/>
        </p:nvSpPr>
        <p:spPr>
          <a:xfrm rot="2262136" flipH="1">
            <a:off x="6764420" y="5293372"/>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2" name="Oval 681"/>
          <p:cNvSpPr/>
          <p:nvPr/>
        </p:nvSpPr>
        <p:spPr>
          <a:xfrm rot="2262136" flipH="1">
            <a:off x="7608790" y="5172909"/>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7" name="Oval 686"/>
          <p:cNvSpPr/>
          <p:nvPr/>
        </p:nvSpPr>
        <p:spPr>
          <a:xfrm rot="2262136" flipH="1">
            <a:off x="7447156" y="5223821"/>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1" name="Oval 690"/>
          <p:cNvSpPr/>
          <p:nvPr/>
        </p:nvSpPr>
        <p:spPr>
          <a:xfrm rot="2262136" flipH="1">
            <a:off x="7500839" y="5288543"/>
            <a:ext cx="45719" cy="8994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5" name="Oval 694"/>
          <p:cNvSpPr/>
          <p:nvPr/>
        </p:nvSpPr>
        <p:spPr>
          <a:xfrm rot="2262136" flipH="1">
            <a:off x="7611281" y="528613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6" name="Oval 695"/>
          <p:cNvSpPr/>
          <p:nvPr/>
        </p:nvSpPr>
        <p:spPr>
          <a:xfrm rot="2262136" flipH="1">
            <a:off x="7606066" y="519381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7" name="Oval 696"/>
          <p:cNvSpPr/>
          <p:nvPr/>
        </p:nvSpPr>
        <p:spPr>
          <a:xfrm rot="2262136" flipH="1">
            <a:off x="6998920" y="5179811"/>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Rectangle 445"/>
          <p:cNvSpPr/>
          <p:nvPr/>
        </p:nvSpPr>
        <p:spPr>
          <a:xfrm>
            <a:off x="6118871" y="4682199"/>
            <a:ext cx="1646639" cy="267592"/>
          </a:xfrm>
          <a:prstGeom prst="rect">
            <a:avLst/>
          </a:prstGeom>
          <a:solidFill>
            <a:schemeClr val="tx1">
              <a:lumMod val="85000"/>
              <a:lumOff val="15000"/>
            </a:schemeClr>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1" name="Oval 720"/>
          <p:cNvSpPr/>
          <p:nvPr/>
        </p:nvSpPr>
        <p:spPr>
          <a:xfrm rot="2262136" flipH="1">
            <a:off x="7574503" y="5186437"/>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2" name="Oval 721"/>
          <p:cNvSpPr/>
          <p:nvPr/>
        </p:nvSpPr>
        <p:spPr>
          <a:xfrm rot="2262136" flipH="1">
            <a:off x="7594315" y="522254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3" name="Oval 722"/>
          <p:cNvSpPr/>
          <p:nvPr/>
        </p:nvSpPr>
        <p:spPr>
          <a:xfrm rot="2262136" flipH="1">
            <a:off x="7560989" y="5169837"/>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4" name="Oval 723"/>
          <p:cNvSpPr/>
          <p:nvPr/>
        </p:nvSpPr>
        <p:spPr>
          <a:xfrm rot="2262136" flipH="1">
            <a:off x="7436566" y="5206051"/>
            <a:ext cx="45719" cy="8994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5" name="Oval 724"/>
          <p:cNvSpPr/>
          <p:nvPr/>
        </p:nvSpPr>
        <p:spPr>
          <a:xfrm rot="2262136" flipH="1">
            <a:off x="7635618" y="521933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6" name="Oval 725"/>
          <p:cNvSpPr/>
          <p:nvPr/>
        </p:nvSpPr>
        <p:spPr>
          <a:xfrm rot="2262136" flipH="1">
            <a:off x="7615337" y="515888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Frame 42"/>
          <p:cNvSpPr/>
          <p:nvPr/>
        </p:nvSpPr>
        <p:spPr>
          <a:xfrm>
            <a:off x="6091337" y="4456352"/>
            <a:ext cx="1691640" cy="1143000"/>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35" name="Rectangle 734"/>
          <p:cNvSpPr/>
          <p:nvPr/>
        </p:nvSpPr>
        <p:spPr>
          <a:xfrm>
            <a:off x="1283424" y="5269088"/>
            <a:ext cx="371774" cy="479829"/>
          </a:xfrm>
          <a:prstGeom prst="rect">
            <a:avLst/>
          </a:prstGeom>
          <a:solidFill>
            <a:srgbClr val="FFA37F"/>
          </a:solid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5" name="Parallelogram 744"/>
          <p:cNvSpPr/>
          <p:nvPr/>
        </p:nvSpPr>
        <p:spPr>
          <a:xfrm rot="1752710">
            <a:off x="1498181" y="4300707"/>
            <a:ext cx="1007733" cy="257306"/>
          </a:xfrm>
          <a:prstGeom prst="parallelogram">
            <a:avLst>
              <a:gd name="adj" fmla="val 0"/>
            </a:avLst>
          </a:prstGeom>
          <a:pattFill prst="shingle">
            <a:fgClr>
              <a:schemeClr val="tx1"/>
            </a:fgClr>
            <a:bgClr>
              <a:srgbClr val="A96E33"/>
            </a:bgClr>
          </a:patt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7" name="Parallelogram 746"/>
          <p:cNvSpPr/>
          <p:nvPr/>
        </p:nvSpPr>
        <p:spPr>
          <a:xfrm rot="20110644" flipH="1" flipV="1">
            <a:off x="433396" y="4328620"/>
            <a:ext cx="1276731" cy="155393"/>
          </a:xfrm>
          <a:prstGeom prst="parallelogram">
            <a:avLst>
              <a:gd name="adj" fmla="val 132744"/>
            </a:avLst>
          </a:prstGeom>
          <a:pattFill prst="shingle">
            <a:fgClr>
              <a:schemeClr val="tx1"/>
            </a:fgClr>
            <a:bgClr>
              <a:srgbClr val="A96E33"/>
            </a:bgClr>
          </a:patt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4" name="TextBox 753"/>
          <p:cNvSpPr txBox="1"/>
          <p:nvPr/>
        </p:nvSpPr>
        <p:spPr>
          <a:xfrm>
            <a:off x="2382273" y="1616070"/>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Coagulation</a:t>
            </a:r>
          </a:p>
        </p:txBody>
      </p:sp>
      <p:sp>
        <p:nvSpPr>
          <p:cNvPr id="756" name="TextBox 755"/>
          <p:cNvSpPr txBox="1"/>
          <p:nvPr/>
        </p:nvSpPr>
        <p:spPr>
          <a:xfrm>
            <a:off x="4361624" y="1615539"/>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Flocculation</a:t>
            </a:r>
            <a:endParaRPr lang="en-US" sz="1200" dirty="0">
              <a:latin typeface="MS Reference Sans Serif"/>
              <a:cs typeface="MS Reference Sans Serif"/>
            </a:endParaRPr>
          </a:p>
        </p:txBody>
      </p:sp>
      <p:sp>
        <p:nvSpPr>
          <p:cNvPr id="757" name="TextBox 756"/>
          <p:cNvSpPr txBox="1"/>
          <p:nvPr/>
        </p:nvSpPr>
        <p:spPr>
          <a:xfrm>
            <a:off x="6305909" y="1606924"/>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Sedimentation</a:t>
            </a:r>
            <a:endParaRPr lang="en-US" sz="1200" dirty="0">
              <a:latin typeface="MS Reference Sans Serif"/>
              <a:cs typeface="MS Reference Sans Serif"/>
            </a:endParaRPr>
          </a:p>
        </p:txBody>
      </p:sp>
      <p:sp>
        <p:nvSpPr>
          <p:cNvPr id="758" name="TextBox 757"/>
          <p:cNvSpPr txBox="1"/>
          <p:nvPr/>
        </p:nvSpPr>
        <p:spPr>
          <a:xfrm>
            <a:off x="6177709" y="5717337"/>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Filtration</a:t>
            </a:r>
            <a:endParaRPr lang="en-US" sz="1200" dirty="0">
              <a:latin typeface="MS Reference Sans Serif"/>
              <a:cs typeface="MS Reference Sans Serif"/>
            </a:endParaRPr>
          </a:p>
        </p:txBody>
      </p:sp>
      <p:sp>
        <p:nvSpPr>
          <p:cNvPr id="759" name="TextBox 758"/>
          <p:cNvSpPr txBox="1"/>
          <p:nvPr/>
        </p:nvSpPr>
        <p:spPr>
          <a:xfrm>
            <a:off x="3287623" y="5717337"/>
            <a:ext cx="1916923" cy="461665"/>
          </a:xfrm>
          <a:prstGeom prst="rect">
            <a:avLst/>
          </a:prstGeom>
          <a:noFill/>
        </p:spPr>
        <p:txBody>
          <a:bodyPr wrap="square" rtlCol="0">
            <a:spAutoFit/>
          </a:bodyPr>
          <a:lstStyle/>
          <a:p>
            <a:pPr algn="ctr"/>
            <a:r>
              <a:rPr lang="en-US" sz="1200" dirty="0" smtClean="0">
                <a:latin typeface="MS Reference Sans Serif"/>
                <a:cs typeface="MS Reference Sans Serif"/>
              </a:rPr>
              <a:t>Treated Water Storage</a:t>
            </a:r>
          </a:p>
          <a:p>
            <a:endParaRPr lang="en-US" sz="1200" dirty="0">
              <a:latin typeface="MS Reference Sans Serif"/>
              <a:cs typeface="MS Reference Sans Serif"/>
            </a:endParaRPr>
          </a:p>
        </p:txBody>
      </p:sp>
      <p:sp>
        <p:nvSpPr>
          <p:cNvPr id="760" name="TextBox 759"/>
          <p:cNvSpPr txBox="1"/>
          <p:nvPr/>
        </p:nvSpPr>
        <p:spPr>
          <a:xfrm>
            <a:off x="5057508" y="4243084"/>
            <a:ext cx="1619249" cy="276999"/>
          </a:xfrm>
          <a:prstGeom prst="rect">
            <a:avLst/>
          </a:prstGeom>
          <a:noFill/>
        </p:spPr>
        <p:txBody>
          <a:bodyPr wrap="square" rtlCol="0">
            <a:spAutoFit/>
          </a:bodyPr>
          <a:lstStyle/>
          <a:p>
            <a:r>
              <a:rPr lang="en-US" sz="1200" dirty="0" smtClean="0">
                <a:latin typeface="MS Reference Sans Serif"/>
                <a:cs typeface="MS Reference Sans Serif"/>
              </a:rPr>
              <a:t>Disinfection</a:t>
            </a:r>
            <a:endParaRPr lang="en-US" sz="1200" dirty="0">
              <a:latin typeface="MS Reference Sans Serif"/>
              <a:cs typeface="MS Reference Sans Serif"/>
            </a:endParaRPr>
          </a:p>
        </p:txBody>
      </p:sp>
      <p:sp>
        <p:nvSpPr>
          <p:cNvPr id="763" name="Down Arrow 762"/>
          <p:cNvSpPr/>
          <p:nvPr/>
        </p:nvSpPr>
        <p:spPr>
          <a:xfrm>
            <a:off x="5525833" y="4696270"/>
            <a:ext cx="156747" cy="397557"/>
          </a:xfrm>
          <a:prstGeom prst="downArrow">
            <a:avLst/>
          </a:prstGeom>
          <a:solidFill>
            <a:schemeClr val="bg1">
              <a:lumMod val="50000"/>
            </a:schemeClr>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4" name="Down Arrow 763"/>
          <p:cNvSpPr/>
          <p:nvPr/>
        </p:nvSpPr>
        <p:spPr>
          <a:xfrm>
            <a:off x="1969970" y="1609198"/>
            <a:ext cx="156747" cy="397557"/>
          </a:xfrm>
          <a:prstGeom prst="downArrow">
            <a:avLst/>
          </a:prstGeom>
          <a:solidFill>
            <a:schemeClr val="bg1">
              <a:lumMod val="50000"/>
            </a:schemeClr>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6" name="TextBox 765"/>
          <p:cNvSpPr txBox="1"/>
          <p:nvPr/>
        </p:nvSpPr>
        <p:spPr>
          <a:xfrm>
            <a:off x="1245216" y="1209403"/>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Coagulants</a:t>
            </a:r>
          </a:p>
        </p:txBody>
      </p:sp>
      <p:sp>
        <p:nvSpPr>
          <p:cNvPr id="767" name="TextBox 766"/>
          <p:cNvSpPr txBox="1"/>
          <p:nvPr/>
        </p:nvSpPr>
        <p:spPr>
          <a:xfrm>
            <a:off x="482320" y="1946475"/>
            <a:ext cx="1141257" cy="646331"/>
          </a:xfrm>
          <a:prstGeom prst="rect">
            <a:avLst/>
          </a:prstGeom>
          <a:noFill/>
        </p:spPr>
        <p:txBody>
          <a:bodyPr wrap="square" rtlCol="0">
            <a:spAutoFit/>
          </a:bodyPr>
          <a:lstStyle/>
          <a:p>
            <a:pPr algn="ctr"/>
            <a:r>
              <a:rPr lang="en-US" sz="1200" dirty="0" smtClean="0">
                <a:latin typeface="MS Reference Sans Serif"/>
                <a:cs typeface="MS Reference Sans Serif"/>
              </a:rPr>
              <a:t>Raw </a:t>
            </a:r>
          </a:p>
          <a:p>
            <a:pPr algn="ctr"/>
            <a:r>
              <a:rPr lang="en-US" sz="1200" dirty="0" smtClean="0">
                <a:latin typeface="MS Reference Sans Serif"/>
                <a:cs typeface="MS Reference Sans Serif"/>
              </a:rPr>
              <a:t>Water </a:t>
            </a:r>
          </a:p>
          <a:p>
            <a:pPr algn="ctr"/>
            <a:endParaRPr lang="en-US" sz="1200" dirty="0">
              <a:latin typeface="MS Reference Sans Serif"/>
              <a:cs typeface="MS Reference Sans Serif"/>
            </a:endParaRPr>
          </a:p>
        </p:txBody>
      </p:sp>
      <p:sp>
        <p:nvSpPr>
          <p:cNvPr id="768" name="TextBox 767"/>
          <p:cNvSpPr txBox="1"/>
          <p:nvPr/>
        </p:nvSpPr>
        <p:spPr>
          <a:xfrm>
            <a:off x="2094277" y="4603309"/>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Distribution</a:t>
            </a:r>
            <a:endParaRPr lang="en-US" sz="1200" dirty="0">
              <a:latin typeface="MS Reference Sans Serif"/>
              <a:cs typeface="MS Reference Sans Serif"/>
            </a:endParaRPr>
          </a:p>
        </p:txBody>
      </p:sp>
      <p:sp>
        <p:nvSpPr>
          <p:cNvPr id="770" name="Left Arrow 769"/>
          <p:cNvSpPr/>
          <p:nvPr/>
        </p:nvSpPr>
        <p:spPr>
          <a:xfrm>
            <a:off x="2437957" y="4976860"/>
            <a:ext cx="822960" cy="164592"/>
          </a:xfrm>
          <a:prstGeom prst="leftArrow">
            <a:avLst/>
          </a:prstGeom>
          <a:solidFill>
            <a:srgbClr val="7F7F7F"/>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2" name="TextBox 771"/>
          <p:cNvSpPr txBox="1"/>
          <p:nvPr/>
        </p:nvSpPr>
        <p:spPr>
          <a:xfrm>
            <a:off x="644427" y="5753686"/>
            <a:ext cx="1916923" cy="646331"/>
          </a:xfrm>
          <a:prstGeom prst="rect">
            <a:avLst/>
          </a:prstGeom>
          <a:noFill/>
        </p:spPr>
        <p:txBody>
          <a:bodyPr wrap="square" rtlCol="0">
            <a:spAutoFit/>
          </a:bodyPr>
          <a:lstStyle/>
          <a:p>
            <a:pPr algn="ctr"/>
            <a:r>
              <a:rPr lang="en-US" sz="1200" dirty="0" smtClean="0">
                <a:latin typeface="MS Reference Sans Serif"/>
                <a:cs typeface="MS Reference Sans Serif"/>
              </a:rPr>
              <a:t>Home Consumption</a:t>
            </a:r>
          </a:p>
          <a:p>
            <a:pPr algn="ctr"/>
            <a:endParaRPr lang="en-US" sz="1200" dirty="0" smtClean="0">
              <a:latin typeface="MS Reference Sans Serif"/>
              <a:cs typeface="MS Reference Sans Serif"/>
            </a:endParaRPr>
          </a:p>
          <a:p>
            <a:endParaRPr lang="en-US" sz="1200" dirty="0">
              <a:latin typeface="MS Reference Sans Serif"/>
              <a:cs typeface="MS Reference Sans Serif"/>
            </a:endParaRPr>
          </a:p>
        </p:txBody>
      </p:sp>
      <p:sp>
        <p:nvSpPr>
          <p:cNvPr id="441" name="Oval 440"/>
          <p:cNvSpPr/>
          <p:nvPr/>
        </p:nvSpPr>
        <p:spPr>
          <a:xfrm>
            <a:off x="7295513" y="229104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2" name="Oval 441"/>
          <p:cNvSpPr/>
          <p:nvPr/>
        </p:nvSpPr>
        <p:spPr>
          <a:xfrm>
            <a:off x="7773433" y="224532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Oval 443"/>
          <p:cNvSpPr/>
          <p:nvPr/>
        </p:nvSpPr>
        <p:spPr>
          <a:xfrm>
            <a:off x="6433080" y="293608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Oval 446"/>
          <p:cNvSpPr/>
          <p:nvPr/>
        </p:nvSpPr>
        <p:spPr>
          <a:xfrm>
            <a:off x="6522374" y="2953341"/>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8" name="Oval 447"/>
          <p:cNvSpPr/>
          <p:nvPr/>
        </p:nvSpPr>
        <p:spPr>
          <a:xfrm>
            <a:off x="7764583" y="293608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9" name="Oval 448"/>
          <p:cNvSpPr/>
          <p:nvPr/>
        </p:nvSpPr>
        <p:spPr>
          <a:xfrm>
            <a:off x="7830064" y="2906653"/>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Oval 449"/>
          <p:cNvSpPr/>
          <p:nvPr/>
        </p:nvSpPr>
        <p:spPr>
          <a:xfrm>
            <a:off x="6479257" y="261032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8" name="Round Same Side Corner Rectangle 437"/>
          <p:cNvSpPr/>
          <p:nvPr/>
        </p:nvSpPr>
        <p:spPr>
          <a:xfrm>
            <a:off x="6379858" y="2197171"/>
            <a:ext cx="1559381" cy="1071428"/>
          </a:xfrm>
          <a:prstGeom prst="round2SameRect">
            <a:avLst/>
          </a:prstGeom>
          <a:solidFill>
            <a:srgbClr val="6CE6FF">
              <a:alpha val="41000"/>
            </a:srgb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7" name="Frame 436"/>
          <p:cNvSpPr/>
          <p:nvPr/>
        </p:nvSpPr>
        <p:spPr>
          <a:xfrm>
            <a:off x="6338886" y="1941447"/>
            <a:ext cx="1673352" cy="1391138"/>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43" name="TextBox 442"/>
          <p:cNvSpPr txBox="1"/>
          <p:nvPr/>
        </p:nvSpPr>
        <p:spPr>
          <a:xfrm>
            <a:off x="379381" y="272262"/>
            <a:ext cx="8375152" cy="584776"/>
          </a:xfrm>
          <a:prstGeom prst="rect">
            <a:avLst/>
          </a:prstGeom>
          <a:noFill/>
        </p:spPr>
        <p:txBody>
          <a:bodyPr wrap="square" rtlCol="0">
            <a:spAutoFit/>
          </a:bodyPr>
          <a:lstStyle/>
          <a:p>
            <a:pPr algn="ctr"/>
            <a:r>
              <a:rPr lang="en-US" sz="3200" b="1" dirty="0" smtClean="0">
                <a:latin typeface="Candara"/>
                <a:cs typeface="Candara"/>
              </a:rPr>
              <a:t>Water Treatment Process</a:t>
            </a:r>
            <a:endParaRPr lang="en-US" sz="3200" b="1" dirty="0">
              <a:latin typeface="Candara"/>
              <a:cs typeface="Candara"/>
            </a:endParaRPr>
          </a:p>
        </p:txBody>
      </p:sp>
    </p:spTree>
    <p:extLst>
      <p:ext uri="{BB962C8B-B14F-4D97-AF65-F5344CB8AC3E}">
        <p14:creationId xmlns:p14="http://schemas.microsoft.com/office/powerpoint/2010/main" xmlns="" val="343693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childTnLst>
                                    <p:anim calcmode="discrete" valueType="str">
                                      <p:cBhvr>
                                        <p:cTn id="6" dur="1000" fill="hold"/>
                                        <p:tgtEl>
                                          <p:spTgt spid="764"/>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childTnLst>
                                    <p:anim calcmode="discrete" valueType="str">
                                      <p:cBhvr>
                                        <p:cTn id="8" dur="1000" fill="hold"/>
                                        <p:tgtEl>
                                          <p:spTgt spid="770"/>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grpId="0" nodeType="withEffect">
                                  <p:stCondLst>
                                    <p:cond delay="0"/>
                                  </p:stCondLst>
                                  <p:childTnLst>
                                    <p:anim calcmode="discrete" valueType="str">
                                      <p:cBhvr>
                                        <p:cTn id="10" dur="1000" fill="hold"/>
                                        <p:tgtEl>
                                          <p:spTgt spid="763"/>
                                        </p:tgtEl>
                                        <p:attrNameLst>
                                          <p:attrName>style.visibility</p:attrName>
                                        </p:attrNameLst>
                                      </p:cBhvr>
                                      <p:tavLst>
                                        <p:tav tm="0">
                                          <p:val>
                                            <p:strVal val="hidden"/>
                                          </p:val>
                                        </p:tav>
                                        <p:tav tm="50000">
                                          <p:val>
                                            <p:strVal val="visible"/>
                                          </p:val>
                                        </p:tav>
                                      </p:tavLst>
                                    </p:anim>
                                  </p:childTnLst>
                                </p:cTn>
                              </p:par>
                              <p:par>
                                <p:cTn id="11" presetID="0" presetClass="path" presetSubtype="0" repeatCount="indefinite" accel="50000" decel="50000" fill="hold" grpId="0" nodeType="withEffect">
                                  <p:stCondLst>
                                    <p:cond delay="0"/>
                                  </p:stCondLst>
                                  <p:childTnLst>
                                    <p:animMotion origin="layout" path="M 5.55556E-7 2.96296E-6 L 0.00382 0.0699 " pathEditMode="relative" rAng="0" ptsTypes="AA">
                                      <p:cBhvr>
                                        <p:cTn id="12" dur="13000" fill="hold"/>
                                        <p:tgtEl>
                                          <p:spTgt spid="392"/>
                                        </p:tgtEl>
                                        <p:attrNameLst>
                                          <p:attrName>ppt_x</p:attrName>
                                          <p:attrName>ppt_y</p:attrName>
                                        </p:attrNameLst>
                                      </p:cBhvr>
                                      <p:rCtr x="191" y="3495"/>
                                    </p:animMotion>
                                  </p:childTnLst>
                                </p:cTn>
                              </p:par>
                              <p:par>
                                <p:cTn id="13" presetID="0" presetClass="path" presetSubtype="0" repeatCount="indefinite" accel="50000" decel="50000" fill="hold" grpId="0" nodeType="withEffect">
                                  <p:stCondLst>
                                    <p:cond delay="0"/>
                                  </p:stCondLst>
                                  <p:childTnLst>
                                    <p:animMotion origin="layout" path="M -4.44444E-6 -2.22222E-6 L 0.01424 0.08496 " pathEditMode="relative" rAng="0" ptsTypes="AA">
                                      <p:cBhvr>
                                        <p:cTn id="14" dur="13000" fill="hold"/>
                                        <p:tgtEl>
                                          <p:spTgt spid="349"/>
                                        </p:tgtEl>
                                        <p:attrNameLst>
                                          <p:attrName>ppt_x</p:attrName>
                                          <p:attrName>ppt_y</p:attrName>
                                        </p:attrNameLst>
                                      </p:cBhvr>
                                      <p:rCtr x="712" y="4236"/>
                                    </p:animMotion>
                                  </p:childTnLst>
                                </p:cTn>
                              </p:par>
                              <p:par>
                                <p:cTn id="15" presetID="0" presetClass="path" presetSubtype="0" repeatCount="indefinite" accel="50000" decel="50000" fill="hold" grpId="0" nodeType="withEffect">
                                  <p:stCondLst>
                                    <p:cond delay="0"/>
                                  </p:stCondLst>
                                  <p:childTnLst>
                                    <p:animMotion origin="layout" path="M 1.66667E-6 2.59259E-6 L 0.00278 0.02083 " pathEditMode="relative" rAng="0" ptsTypes="AA">
                                      <p:cBhvr>
                                        <p:cTn id="16" dur="13000" fill="hold"/>
                                        <p:tgtEl>
                                          <p:spTgt spid="356"/>
                                        </p:tgtEl>
                                        <p:attrNameLst>
                                          <p:attrName>ppt_x</p:attrName>
                                          <p:attrName>ppt_y</p:attrName>
                                        </p:attrNameLst>
                                      </p:cBhvr>
                                      <p:rCtr x="139" y="1042"/>
                                    </p:animMotion>
                                  </p:childTnLst>
                                </p:cTn>
                              </p:par>
                              <p:par>
                                <p:cTn id="17" presetID="0" presetClass="path" presetSubtype="0" repeatCount="indefinite" accel="50000" decel="50000" fill="hold" grpId="0" nodeType="withEffect">
                                  <p:stCondLst>
                                    <p:cond delay="0"/>
                                  </p:stCondLst>
                                  <p:childTnLst>
                                    <p:animMotion origin="layout" path="M 0.00138 0.00949 L 0.00555 0.06042 " pathEditMode="relative" rAng="0" ptsTypes="AA">
                                      <p:cBhvr>
                                        <p:cTn id="18" dur="13000" fill="hold"/>
                                        <p:tgtEl>
                                          <p:spTgt spid="346"/>
                                        </p:tgtEl>
                                        <p:attrNameLst>
                                          <p:attrName>ppt_x</p:attrName>
                                          <p:attrName>ppt_y</p:attrName>
                                        </p:attrNameLst>
                                      </p:cBhvr>
                                      <p:rCtr x="208" y="2546"/>
                                    </p:animMotion>
                                  </p:childTnLst>
                                </p:cTn>
                              </p:par>
                              <p:par>
                                <p:cTn id="19" presetID="0" presetClass="path" presetSubtype="0" repeatCount="indefinite" accel="50000" decel="50000" fill="hold" grpId="0" nodeType="withEffect">
                                  <p:stCondLst>
                                    <p:cond delay="0"/>
                                  </p:stCondLst>
                                  <p:childTnLst>
                                    <p:animMotion origin="layout" path="M 0.00017 0.00996 L 0.00052 0.04977 " pathEditMode="relative" ptsTypes="AA">
                                      <p:cBhvr>
                                        <p:cTn id="20" dur="13000" fill="hold"/>
                                        <p:tgtEl>
                                          <p:spTgt spid="391"/>
                                        </p:tgtEl>
                                        <p:attrNameLst>
                                          <p:attrName>ppt_x</p:attrName>
                                          <p:attrName>ppt_y</p:attrName>
                                        </p:attrNameLst>
                                      </p:cBhvr>
                                    </p:animMotion>
                                  </p:childTnLst>
                                </p:cTn>
                              </p:par>
                              <p:par>
                                <p:cTn id="21" presetID="0" presetClass="path" presetSubtype="0" repeatCount="indefinite" accel="50000" decel="50000" fill="hold" grpId="0" nodeType="withEffect">
                                  <p:stCondLst>
                                    <p:cond delay="0"/>
                                  </p:stCondLst>
                                  <p:childTnLst>
                                    <p:animMotion origin="layout" path="M 1.11022E-16 0.00602 L 1.11022E-16 0.03125 " pathEditMode="relative" ptsTypes="AA">
                                      <p:cBhvr>
                                        <p:cTn id="22" dur="13000" fill="hold"/>
                                        <p:tgtEl>
                                          <p:spTgt spid="389"/>
                                        </p:tgtEl>
                                        <p:attrNameLst>
                                          <p:attrName>ppt_x</p:attrName>
                                          <p:attrName>ppt_y</p:attrName>
                                        </p:attrNameLst>
                                      </p:cBhvr>
                                    </p:animMotion>
                                  </p:childTnLst>
                                </p:cTn>
                              </p:par>
                              <p:par>
                                <p:cTn id="23" presetID="19" presetClass="entr" presetSubtype="10" repeatCount="indefinite"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p:cTn id="25" dur="500" fill="hold"/>
                                        <p:tgtEl>
                                          <p:spTgt spid="47"/>
                                        </p:tgtEl>
                                        <p:attrNameLst>
                                          <p:attrName>ppt_w</p:attrName>
                                        </p:attrNameLst>
                                      </p:cBhvr>
                                      <p:tavLst>
                                        <p:tav tm="0" fmla="#ppt_w*sin(2.5*pi*$)">
                                          <p:val>
                                            <p:fltVal val="0"/>
                                          </p:val>
                                        </p:tav>
                                        <p:tav tm="100000">
                                          <p:val>
                                            <p:fltVal val="1"/>
                                          </p:val>
                                        </p:tav>
                                      </p:tavLst>
                                    </p:anim>
                                    <p:anim calcmode="lin" valueType="num">
                                      <p:cBhvr>
                                        <p:cTn id="26" dur="500" fill="hold"/>
                                        <p:tgtEl>
                                          <p:spTgt spid="47"/>
                                        </p:tgtEl>
                                        <p:attrNameLst>
                                          <p:attrName>ppt_h</p:attrName>
                                        </p:attrNameLst>
                                      </p:cBhvr>
                                      <p:tavLst>
                                        <p:tav tm="0">
                                          <p:val>
                                            <p:strVal val="#ppt_h"/>
                                          </p:val>
                                        </p:tav>
                                        <p:tav tm="100000">
                                          <p:val>
                                            <p:strVal val="#ppt_h"/>
                                          </p:val>
                                        </p:tav>
                                      </p:tavLst>
                                    </p:anim>
                                  </p:childTnLst>
                                </p:cTn>
                              </p:par>
                              <p:par>
                                <p:cTn id="27" presetID="19" presetClass="entr" presetSubtype="10" repeatCount="indefinite"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fmla="#ppt_w*sin(2.5*pi*$)">
                                          <p:val>
                                            <p:fltVal val="0"/>
                                          </p:val>
                                        </p:tav>
                                        <p:tav tm="100000">
                                          <p:val>
                                            <p:fltVal val="1"/>
                                          </p:val>
                                        </p:tav>
                                      </p:tavLst>
                                    </p:anim>
                                    <p:anim calcmode="lin" valueType="num">
                                      <p:cBhvr>
                                        <p:cTn id="30" dur="500" fill="hold"/>
                                        <p:tgtEl>
                                          <p:spTgt spid="3"/>
                                        </p:tgtEl>
                                        <p:attrNameLst>
                                          <p:attrName>ppt_h</p:attrName>
                                        </p:attrNameLst>
                                      </p:cBhvr>
                                      <p:tavLst>
                                        <p:tav tm="0">
                                          <p:val>
                                            <p:strVal val="#ppt_h"/>
                                          </p:val>
                                        </p:tav>
                                        <p:tav tm="100000">
                                          <p:val>
                                            <p:strVal val="#ppt_h"/>
                                          </p:val>
                                        </p:tav>
                                      </p:tavLst>
                                    </p:anim>
                                  </p:childTnLst>
                                </p:cTn>
                              </p:par>
                              <p:par>
                                <p:cTn id="31" presetID="53" presetClass="entr" presetSubtype="16" fill="hold" grpId="0" nodeType="withEffect">
                                  <p:stCondLst>
                                    <p:cond delay="0"/>
                                  </p:stCondLst>
                                  <p:childTnLst>
                                    <p:set>
                                      <p:cBhvr>
                                        <p:cTn id="32" dur="1" fill="hold">
                                          <p:stCondLst>
                                            <p:cond delay="0"/>
                                          </p:stCondLst>
                                        </p:cTn>
                                        <p:tgtEl>
                                          <p:spTgt spid="302"/>
                                        </p:tgtEl>
                                        <p:attrNameLst>
                                          <p:attrName>style.visibility</p:attrName>
                                        </p:attrNameLst>
                                      </p:cBhvr>
                                      <p:to>
                                        <p:strVal val="visible"/>
                                      </p:to>
                                    </p:set>
                                    <p:anim calcmode="lin" valueType="num">
                                      <p:cBhvr>
                                        <p:cTn id="33" dur="2000" fill="hold"/>
                                        <p:tgtEl>
                                          <p:spTgt spid="302"/>
                                        </p:tgtEl>
                                        <p:attrNameLst>
                                          <p:attrName>ppt_w</p:attrName>
                                        </p:attrNameLst>
                                      </p:cBhvr>
                                      <p:tavLst>
                                        <p:tav tm="0">
                                          <p:val>
                                            <p:fltVal val="0"/>
                                          </p:val>
                                        </p:tav>
                                        <p:tav tm="100000">
                                          <p:val>
                                            <p:strVal val="#ppt_w"/>
                                          </p:val>
                                        </p:tav>
                                      </p:tavLst>
                                    </p:anim>
                                    <p:anim calcmode="lin" valueType="num">
                                      <p:cBhvr>
                                        <p:cTn id="34" dur="2000" fill="hold"/>
                                        <p:tgtEl>
                                          <p:spTgt spid="302"/>
                                        </p:tgtEl>
                                        <p:attrNameLst>
                                          <p:attrName>ppt_h</p:attrName>
                                        </p:attrNameLst>
                                      </p:cBhvr>
                                      <p:tavLst>
                                        <p:tav tm="0">
                                          <p:val>
                                            <p:fltVal val="0"/>
                                          </p:val>
                                        </p:tav>
                                        <p:tav tm="100000">
                                          <p:val>
                                            <p:strVal val="#ppt_h"/>
                                          </p:val>
                                        </p:tav>
                                      </p:tavLst>
                                    </p:anim>
                                    <p:animEffect transition="in" filter="fade">
                                      <p:cBhvr>
                                        <p:cTn id="35" dur="2000"/>
                                        <p:tgtEl>
                                          <p:spTgt spid="302"/>
                                        </p:tgtEl>
                                      </p:cBhvr>
                                    </p:animEffect>
                                  </p:childTnLst>
                                </p:cTn>
                              </p:par>
                              <p:par>
                                <p:cTn id="36" presetID="53" presetClass="entr" presetSubtype="16" fill="hold" grpId="0" nodeType="withEffect">
                                  <p:stCondLst>
                                    <p:cond delay="1000"/>
                                  </p:stCondLst>
                                  <p:childTnLst>
                                    <p:set>
                                      <p:cBhvr>
                                        <p:cTn id="37" dur="1" fill="hold">
                                          <p:stCondLst>
                                            <p:cond delay="0"/>
                                          </p:stCondLst>
                                        </p:cTn>
                                        <p:tgtEl>
                                          <p:spTgt spid="303"/>
                                        </p:tgtEl>
                                        <p:attrNameLst>
                                          <p:attrName>style.visibility</p:attrName>
                                        </p:attrNameLst>
                                      </p:cBhvr>
                                      <p:to>
                                        <p:strVal val="visible"/>
                                      </p:to>
                                    </p:set>
                                    <p:anim calcmode="lin" valueType="num">
                                      <p:cBhvr>
                                        <p:cTn id="38" dur="2000" fill="hold"/>
                                        <p:tgtEl>
                                          <p:spTgt spid="303"/>
                                        </p:tgtEl>
                                        <p:attrNameLst>
                                          <p:attrName>ppt_w</p:attrName>
                                        </p:attrNameLst>
                                      </p:cBhvr>
                                      <p:tavLst>
                                        <p:tav tm="0">
                                          <p:val>
                                            <p:fltVal val="0"/>
                                          </p:val>
                                        </p:tav>
                                        <p:tav tm="100000">
                                          <p:val>
                                            <p:strVal val="#ppt_w"/>
                                          </p:val>
                                        </p:tav>
                                      </p:tavLst>
                                    </p:anim>
                                    <p:anim calcmode="lin" valueType="num">
                                      <p:cBhvr>
                                        <p:cTn id="39" dur="2000" fill="hold"/>
                                        <p:tgtEl>
                                          <p:spTgt spid="303"/>
                                        </p:tgtEl>
                                        <p:attrNameLst>
                                          <p:attrName>ppt_h</p:attrName>
                                        </p:attrNameLst>
                                      </p:cBhvr>
                                      <p:tavLst>
                                        <p:tav tm="0">
                                          <p:val>
                                            <p:fltVal val="0"/>
                                          </p:val>
                                        </p:tav>
                                        <p:tav tm="100000">
                                          <p:val>
                                            <p:strVal val="#ppt_h"/>
                                          </p:val>
                                        </p:tav>
                                      </p:tavLst>
                                    </p:anim>
                                    <p:animEffect transition="in" filter="fade">
                                      <p:cBhvr>
                                        <p:cTn id="40" dur="2000"/>
                                        <p:tgtEl>
                                          <p:spTgt spid="303"/>
                                        </p:tgtEl>
                                      </p:cBhvr>
                                    </p:animEffect>
                                  </p:childTnLst>
                                </p:cTn>
                              </p:par>
                              <p:par>
                                <p:cTn id="41" presetID="53" presetClass="entr" presetSubtype="16" fill="hold" grpId="0" nodeType="withEffect">
                                  <p:stCondLst>
                                    <p:cond delay="1500"/>
                                  </p:stCondLst>
                                  <p:childTnLst>
                                    <p:set>
                                      <p:cBhvr>
                                        <p:cTn id="42" dur="1" fill="hold">
                                          <p:stCondLst>
                                            <p:cond delay="0"/>
                                          </p:stCondLst>
                                        </p:cTn>
                                        <p:tgtEl>
                                          <p:spTgt spid="308"/>
                                        </p:tgtEl>
                                        <p:attrNameLst>
                                          <p:attrName>style.visibility</p:attrName>
                                        </p:attrNameLst>
                                      </p:cBhvr>
                                      <p:to>
                                        <p:strVal val="visible"/>
                                      </p:to>
                                    </p:set>
                                    <p:anim calcmode="lin" valueType="num">
                                      <p:cBhvr>
                                        <p:cTn id="43" dur="2000" fill="hold"/>
                                        <p:tgtEl>
                                          <p:spTgt spid="308"/>
                                        </p:tgtEl>
                                        <p:attrNameLst>
                                          <p:attrName>ppt_w</p:attrName>
                                        </p:attrNameLst>
                                      </p:cBhvr>
                                      <p:tavLst>
                                        <p:tav tm="0">
                                          <p:val>
                                            <p:fltVal val="0"/>
                                          </p:val>
                                        </p:tav>
                                        <p:tav tm="100000">
                                          <p:val>
                                            <p:strVal val="#ppt_w"/>
                                          </p:val>
                                        </p:tav>
                                      </p:tavLst>
                                    </p:anim>
                                    <p:anim calcmode="lin" valueType="num">
                                      <p:cBhvr>
                                        <p:cTn id="44" dur="2000" fill="hold"/>
                                        <p:tgtEl>
                                          <p:spTgt spid="308"/>
                                        </p:tgtEl>
                                        <p:attrNameLst>
                                          <p:attrName>ppt_h</p:attrName>
                                        </p:attrNameLst>
                                      </p:cBhvr>
                                      <p:tavLst>
                                        <p:tav tm="0">
                                          <p:val>
                                            <p:fltVal val="0"/>
                                          </p:val>
                                        </p:tav>
                                        <p:tav tm="100000">
                                          <p:val>
                                            <p:strVal val="#ppt_h"/>
                                          </p:val>
                                        </p:tav>
                                      </p:tavLst>
                                    </p:anim>
                                    <p:animEffect transition="in" filter="fade">
                                      <p:cBhvr>
                                        <p:cTn id="45" dur="2000"/>
                                        <p:tgtEl>
                                          <p:spTgt spid="308"/>
                                        </p:tgtEl>
                                      </p:cBhvr>
                                    </p:animEffect>
                                  </p:childTnLst>
                                </p:cTn>
                              </p:par>
                              <p:par>
                                <p:cTn id="46" presetID="53" presetClass="entr" presetSubtype="16" fill="hold" grpId="0" nodeType="withEffect">
                                  <p:stCondLst>
                                    <p:cond delay="2000"/>
                                  </p:stCondLst>
                                  <p:childTnLst>
                                    <p:set>
                                      <p:cBhvr>
                                        <p:cTn id="47" dur="1" fill="hold">
                                          <p:stCondLst>
                                            <p:cond delay="0"/>
                                          </p:stCondLst>
                                        </p:cTn>
                                        <p:tgtEl>
                                          <p:spTgt spid="284"/>
                                        </p:tgtEl>
                                        <p:attrNameLst>
                                          <p:attrName>style.visibility</p:attrName>
                                        </p:attrNameLst>
                                      </p:cBhvr>
                                      <p:to>
                                        <p:strVal val="visible"/>
                                      </p:to>
                                    </p:set>
                                    <p:anim calcmode="lin" valueType="num">
                                      <p:cBhvr>
                                        <p:cTn id="48" dur="2000" fill="hold"/>
                                        <p:tgtEl>
                                          <p:spTgt spid="284"/>
                                        </p:tgtEl>
                                        <p:attrNameLst>
                                          <p:attrName>ppt_w</p:attrName>
                                        </p:attrNameLst>
                                      </p:cBhvr>
                                      <p:tavLst>
                                        <p:tav tm="0">
                                          <p:val>
                                            <p:fltVal val="0"/>
                                          </p:val>
                                        </p:tav>
                                        <p:tav tm="100000">
                                          <p:val>
                                            <p:strVal val="#ppt_w"/>
                                          </p:val>
                                        </p:tav>
                                      </p:tavLst>
                                    </p:anim>
                                    <p:anim calcmode="lin" valueType="num">
                                      <p:cBhvr>
                                        <p:cTn id="49" dur="2000" fill="hold"/>
                                        <p:tgtEl>
                                          <p:spTgt spid="284"/>
                                        </p:tgtEl>
                                        <p:attrNameLst>
                                          <p:attrName>ppt_h</p:attrName>
                                        </p:attrNameLst>
                                      </p:cBhvr>
                                      <p:tavLst>
                                        <p:tav tm="0">
                                          <p:val>
                                            <p:fltVal val="0"/>
                                          </p:val>
                                        </p:tav>
                                        <p:tav tm="100000">
                                          <p:val>
                                            <p:strVal val="#ppt_h"/>
                                          </p:val>
                                        </p:tav>
                                      </p:tavLst>
                                    </p:anim>
                                    <p:animEffect transition="in" filter="fade">
                                      <p:cBhvr>
                                        <p:cTn id="50" dur="2000"/>
                                        <p:tgtEl>
                                          <p:spTgt spid="284"/>
                                        </p:tgtEl>
                                      </p:cBhvr>
                                    </p:animEffect>
                                  </p:childTnLst>
                                </p:cTn>
                              </p:par>
                              <p:par>
                                <p:cTn id="51" presetID="53" presetClass="entr" presetSubtype="16" fill="hold" grpId="0" nodeType="withEffect">
                                  <p:stCondLst>
                                    <p:cond delay="2000"/>
                                  </p:stCondLst>
                                  <p:childTnLst>
                                    <p:set>
                                      <p:cBhvr>
                                        <p:cTn id="52" dur="1" fill="hold">
                                          <p:stCondLst>
                                            <p:cond delay="0"/>
                                          </p:stCondLst>
                                        </p:cTn>
                                        <p:tgtEl>
                                          <p:spTgt spid="311"/>
                                        </p:tgtEl>
                                        <p:attrNameLst>
                                          <p:attrName>style.visibility</p:attrName>
                                        </p:attrNameLst>
                                      </p:cBhvr>
                                      <p:to>
                                        <p:strVal val="visible"/>
                                      </p:to>
                                    </p:set>
                                    <p:anim calcmode="lin" valueType="num">
                                      <p:cBhvr>
                                        <p:cTn id="53" dur="3000" fill="hold"/>
                                        <p:tgtEl>
                                          <p:spTgt spid="311"/>
                                        </p:tgtEl>
                                        <p:attrNameLst>
                                          <p:attrName>ppt_w</p:attrName>
                                        </p:attrNameLst>
                                      </p:cBhvr>
                                      <p:tavLst>
                                        <p:tav tm="0">
                                          <p:val>
                                            <p:fltVal val="0"/>
                                          </p:val>
                                        </p:tav>
                                        <p:tav tm="100000">
                                          <p:val>
                                            <p:strVal val="#ppt_w"/>
                                          </p:val>
                                        </p:tav>
                                      </p:tavLst>
                                    </p:anim>
                                    <p:anim calcmode="lin" valueType="num">
                                      <p:cBhvr>
                                        <p:cTn id="54" dur="3000" fill="hold"/>
                                        <p:tgtEl>
                                          <p:spTgt spid="311"/>
                                        </p:tgtEl>
                                        <p:attrNameLst>
                                          <p:attrName>ppt_h</p:attrName>
                                        </p:attrNameLst>
                                      </p:cBhvr>
                                      <p:tavLst>
                                        <p:tav tm="0">
                                          <p:val>
                                            <p:fltVal val="0"/>
                                          </p:val>
                                        </p:tav>
                                        <p:tav tm="100000">
                                          <p:val>
                                            <p:strVal val="#ppt_h"/>
                                          </p:val>
                                        </p:tav>
                                      </p:tavLst>
                                    </p:anim>
                                    <p:animEffect transition="in" filter="fade">
                                      <p:cBhvr>
                                        <p:cTn id="55" dur="3000"/>
                                        <p:tgtEl>
                                          <p:spTgt spid="311"/>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82"/>
                                        </p:tgtEl>
                                        <p:attrNameLst>
                                          <p:attrName>style.visibility</p:attrName>
                                        </p:attrNameLst>
                                      </p:cBhvr>
                                      <p:to>
                                        <p:strVal val="visible"/>
                                      </p:to>
                                    </p:set>
                                    <p:anim calcmode="lin" valueType="num">
                                      <p:cBhvr>
                                        <p:cTn id="58" dur="2000" fill="hold"/>
                                        <p:tgtEl>
                                          <p:spTgt spid="282"/>
                                        </p:tgtEl>
                                        <p:attrNameLst>
                                          <p:attrName>ppt_w</p:attrName>
                                        </p:attrNameLst>
                                      </p:cBhvr>
                                      <p:tavLst>
                                        <p:tav tm="0">
                                          <p:val>
                                            <p:fltVal val="0"/>
                                          </p:val>
                                        </p:tav>
                                        <p:tav tm="100000">
                                          <p:val>
                                            <p:strVal val="#ppt_w"/>
                                          </p:val>
                                        </p:tav>
                                      </p:tavLst>
                                    </p:anim>
                                    <p:anim calcmode="lin" valueType="num">
                                      <p:cBhvr>
                                        <p:cTn id="59" dur="2000" fill="hold"/>
                                        <p:tgtEl>
                                          <p:spTgt spid="282"/>
                                        </p:tgtEl>
                                        <p:attrNameLst>
                                          <p:attrName>ppt_h</p:attrName>
                                        </p:attrNameLst>
                                      </p:cBhvr>
                                      <p:tavLst>
                                        <p:tav tm="0">
                                          <p:val>
                                            <p:fltVal val="0"/>
                                          </p:val>
                                        </p:tav>
                                        <p:tav tm="100000">
                                          <p:val>
                                            <p:strVal val="#ppt_h"/>
                                          </p:val>
                                        </p:tav>
                                      </p:tavLst>
                                    </p:anim>
                                    <p:animEffect transition="in" filter="fade">
                                      <p:cBhvr>
                                        <p:cTn id="60" dur="2000"/>
                                        <p:tgtEl>
                                          <p:spTgt spid="282"/>
                                        </p:tgtEl>
                                      </p:cBhvr>
                                    </p:animEffect>
                                  </p:childTnLst>
                                </p:cTn>
                              </p:par>
                              <p:par>
                                <p:cTn id="61" presetID="53" presetClass="entr" presetSubtype="16" fill="hold" grpId="0" nodeType="withEffect">
                                  <p:stCondLst>
                                    <p:cond delay="1000"/>
                                  </p:stCondLst>
                                  <p:childTnLst>
                                    <p:set>
                                      <p:cBhvr>
                                        <p:cTn id="62" dur="1" fill="hold">
                                          <p:stCondLst>
                                            <p:cond delay="0"/>
                                          </p:stCondLst>
                                        </p:cTn>
                                        <p:tgtEl>
                                          <p:spTgt spid="315"/>
                                        </p:tgtEl>
                                        <p:attrNameLst>
                                          <p:attrName>style.visibility</p:attrName>
                                        </p:attrNameLst>
                                      </p:cBhvr>
                                      <p:to>
                                        <p:strVal val="visible"/>
                                      </p:to>
                                    </p:set>
                                    <p:anim calcmode="lin" valueType="num">
                                      <p:cBhvr>
                                        <p:cTn id="63" dur="2000" fill="hold"/>
                                        <p:tgtEl>
                                          <p:spTgt spid="315"/>
                                        </p:tgtEl>
                                        <p:attrNameLst>
                                          <p:attrName>ppt_w</p:attrName>
                                        </p:attrNameLst>
                                      </p:cBhvr>
                                      <p:tavLst>
                                        <p:tav tm="0">
                                          <p:val>
                                            <p:fltVal val="0"/>
                                          </p:val>
                                        </p:tav>
                                        <p:tav tm="100000">
                                          <p:val>
                                            <p:strVal val="#ppt_w"/>
                                          </p:val>
                                        </p:tav>
                                      </p:tavLst>
                                    </p:anim>
                                    <p:anim calcmode="lin" valueType="num">
                                      <p:cBhvr>
                                        <p:cTn id="64" dur="2000" fill="hold"/>
                                        <p:tgtEl>
                                          <p:spTgt spid="315"/>
                                        </p:tgtEl>
                                        <p:attrNameLst>
                                          <p:attrName>ppt_h</p:attrName>
                                        </p:attrNameLst>
                                      </p:cBhvr>
                                      <p:tavLst>
                                        <p:tav tm="0">
                                          <p:val>
                                            <p:fltVal val="0"/>
                                          </p:val>
                                        </p:tav>
                                        <p:tav tm="100000">
                                          <p:val>
                                            <p:strVal val="#ppt_h"/>
                                          </p:val>
                                        </p:tav>
                                      </p:tavLst>
                                    </p:anim>
                                    <p:animEffect transition="in" filter="fade">
                                      <p:cBhvr>
                                        <p:cTn id="65" dur="2000"/>
                                        <p:tgtEl>
                                          <p:spTgt spid="315"/>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305"/>
                                        </p:tgtEl>
                                        <p:attrNameLst>
                                          <p:attrName>style.visibility</p:attrName>
                                        </p:attrNameLst>
                                      </p:cBhvr>
                                      <p:to>
                                        <p:strVal val="visible"/>
                                      </p:to>
                                    </p:set>
                                    <p:anim calcmode="lin" valueType="num">
                                      <p:cBhvr>
                                        <p:cTn id="68" dur="2000" fill="hold"/>
                                        <p:tgtEl>
                                          <p:spTgt spid="305"/>
                                        </p:tgtEl>
                                        <p:attrNameLst>
                                          <p:attrName>ppt_w</p:attrName>
                                        </p:attrNameLst>
                                      </p:cBhvr>
                                      <p:tavLst>
                                        <p:tav tm="0">
                                          <p:val>
                                            <p:fltVal val="0"/>
                                          </p:val>
                                        </p:tav>
                                        <p:tav tm="100000">
                                          <p:val>
                                            <p:strVal val="#ppt_w"/>
                                          </p:val>
                                        </p:tav>
                                      </p:tavLst>
                                    </p:anim>
                                    <p:anim calcmode="lin" valueType="num">
                                      <p:cBhvr>
                                        <p:cTn id="69" dur="2000" fill="hold"/>
                                        <p:tgtEl>
                                          <p:spTgt spid="305"/>
                                        </p:tgtEl>
                                        <p:attrNameLst>
                                          <p:attrName>ppt_h</p:attrName>
                                        </p:attrNameLst>
                                      </p:cBhvr>
                                      <p:tavLst>
                                        <p:tav tm="0">
                                          <p:val>
                                            <p:fltVal val="0"/>
                                          </p:val>
                                        </p:tav>
                                        <p:tav tm="100000">
                                          <p:val>
                                            <p:strVal val="#ppt_h"/>
                                          </p:val>
                                        </p:tav>
                                      </p:tavLst>
                                    </p:anim>
                                    <p:animEffect transition="in" filter="fade">
                                      <p:cBhvr>
                                        <p:cTn id="70" dur="2000"/>
                                        <p:tgtEl>
                                          <p:spTgt spid="305"/>
                                        </p:tgtEl>
                                      </p:cBhvr>
                                    </p:animEffect>
                                  </p:childTnLst>
                                </p:cTn>
                              </p:par>
                              <p:par>
                                <p:cTn id="71" presetID="53" presetClass="entr" presetSubtype="16" fill="hold" grpId="1" nodeType="withEffect">
                                  <p:stCondLst>
                                    <p:cond delay="1500"/>
                                  </p:stCondLst>
                                  <p:childTnLst>
                                    <p:set>
                                      <p:cBhvr>
                                        <p:cTn id="72" dur="1" fill="hold">
                                          <p:stCondLst>
                                            <p:cond delay="0"/>
                                          </p:stCondLst>
                                        </p:cTn>
                                        <p:tgtEl>
                                          <p:spTgt spid="284"/>
                                        </p:tgtEl>
                                        <p:attrNameLst>
                                          <p:attrName>style.visibility</p:attrName>
                                        </p:attrNameLst>
                                      </p:cBhvr>
                                      <p:to>
                                        <p:strVal val="visible"/>
                                      </p:to>
                                    </p:set>
                                    <p:anim calcmode="lin" valueType="num">
                                      <p:cBhvr>
                                        <p:cTn id="73" dur="2000" fill="hold"/>
                                        <p:tgtEl>
                                          <p:spTgt spid="284"/>
                                        </p:tgtEl>
                                        <p:attrNameLst>
                                          <p:attrName>ppt_w</p:attrName>
                                        </p:attrNameLst>
                                      </p:cBhvr>
                                      <p:tavLst>
                                        <p:tav tm="0">
                                          <p:val>
                                            <p:fltVal val="0"/>
                                          </p:val>
                                        </p:tav>
                                        <p:tav tm="100000">
                                          <p:val>
                                            <p:strVal val="#ppt_w"/>
                                          </p:val>
                                        </p:tav>
                                      </p:tavLst>
                                    </p:anim>
                                    <p:anim calcmode="lin" valueType="num">
                                      <p:cBhvr>
                                        <p:cTn id="74" dur="2000" fill="hold"/>
                                        <p:tgtEl>
                                          <p:spTgt spid="284"/>
                                        </p:tgtEl>
                                        <p:attrNameLst>
                                          <p:attrName>ppt_h</p:attrName>
                                        </p:attrNameLst>
                                      </p:cBhvr>
                                      <p:tavLst>
                                        <p:tav tm="0">
                                          <p:val>
                                            <p:fltVal val="0"/>
                                          </p:val>
                                        </p:tav>
                                        <p:tav tm="100000">
                                          <p:val>
                                            <p:strVal val="#ppt_h"/>
                                          </p:val>
                                        </p:tav>
                                      </p:tavLst>
                                    </p:anim>
                                    <p:animEffect transition="in" filter="fade">
                                      <p:cBhvr>
                                        <p:cTn id="75" dur="2000"/>
                                        <p:tgtEl>
                                          <p:spTgt spid="284"/>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313"/>
                                        </p:tgtEl>
                                        <p:attrNameLst>
                                          <p:attrName>style.visibility</p:attrName>
                                        </p:attrNameLst>
                                      </p:cBhvr>
                                      <p:to>
                                        <p:strVal val="visible"/>
                                      </p:to>
                                    </p:set>
                                    <p:anim calcmode="lin" valueType="num">
                                      <p:cBhvr>
                                        <p:cTn id="78" dur="2000" fill="hold"/>
                                        <p:tgtEl>
                                          <p:spTgt spid="313"/>
                                        </p:tgtEl>
                                        <p:attrNameLst>
                                          <p:attrName>ppt_w</p:attrName>
                                        </p:attrNameLst>
                                      </p:cBhvr>
                                      <p:tavLst>
                                        <p:tav tm="0">
                                          <p:val>
                                            <p:fltVal val="0"/>
                                          </p:val>
                                        </p:tav>
                                        <p:tav tm="100000">
                                          <p:val>
                                            <p:strVal val="#ppt_w"/>
                                          </p:val>
                                        </p:tav>
                                      </p:tavLst>
                                    </p:anim>
                                    <p:anim calcmode="lin" valueType="num">
                                      <p:cBhvr>
                                        <p:cTn id="79" dur="2000" fill="hold"/>
                                        <p:tgtEl>
                                          <p:spTgt spid="313"/>
                                        </p:tgtEl>
                                        <p:attrNameLst>
                                          <p:attrName>ppt_h</p:attrName>
                                        </p:attrNameLst>
                                      </p:cBhvr>
                                      <p:tavLst>
                                        <p:tav tm="0">
                                          <p:val>
                                            <p:fltVal val="0"/>
                                          </p:val>
                                        </p:tav>
                                        <p:tav tm="100000">
                                          <p:val>
                                            <p:strVal val="#ppt_h"/>
                                          </p:val>
                                        </p:tav>
                                      </p:tavLst>
                                    </p:anim>
                                    <p:animEffect transition="in" filter="fade">
                                      <p:cBhvr>
                                        <p:cTn id="80" dur="2000"/>
                                        <p:tgtEl>
                                          <p:spTgt spid="313"/>
                                        </p:tgtEl>
                                      </p:cBhvr>
                                    </p:animEffect>
                                  </p:childTnLst>
                                </p:cTn>
                              </p:par>
                              <p:par>
                                <p:cTn id="81" presetID="0" presetClass="path" presetSubtype="0" repeatCount="indefinite" accel="50000" decel="50000" fill="hold" grpId="0" nodeType="withEffect">
                                  <p:stCondLst>
                                    <p:cond delay="0"/>
                                  </p:stCondLst>
                                  <p:childTnLst>
                                    <p:animMotion origin="layout" path="M 0.00018 0.00903 L 0.00261 0.08773 " pathEditMode="relative" ptsTypes="AA">
                                      <p:cBhvr>
                                        <p:cTn id="82" dur="13000" fill="hold"/>
                                        <p:tgtEl>
                                          <p:spTgt spid="441"/>
                                        </p:tgtEl>
                                        <p:attrNameLst>
                                          <p:attrName>ppt_x</p:attrName>
                                          <p:attrName>ppt_y</p:attrName>
                                        </p:attrNameLst>
                                      </p:cBhvr>
                                    </p:animMotion>
                                  </p:childTnLst>
                                </p:cTn>
                              </p:par>
                              <p:par>
                                <p:cTn id="83" presetID="0" presetClass="path" presetSubtype="0" repeatCount="indefinite" accel="50000" decel="50000" fill="hold" grpId="0" nodeType="withEffect">
                                  <p:stCondLst>
                                    <p:cond delay="0"/>
                                  </p:stCondLst>
                                  <p:childTnLst>
                                    <p:animMotion origin="layout" path="M 0.00104 0.02292 L 0.00104 0.03704 " pathEditMode="relative" ptsTypes="AA">
                                      <p:cBhvr>
                                        <p:cTn id="84" dur="13000" fill="hold"/>
                                        <p:tgtEl>
                                          <p:spTgt spid="355"/>
                                        </p:tgtEl>
                                        <p:attrNameLst>
                                          <p:attrName>ppt_x</p:attrName>
                                          <p:attrName>ppt_y</p:attrName>
                                        </p:attrNameLst>
                                      </p:cBhvr>
                                    </p:animMotion>
                                  </p:childTnLst>
                                </p:cTn>
                              </p:par>
                              <p:par>
                                <p:cTn id="85" presetID="0" presetClass="path" presetSubtype="0" repeatCount="indefinite" accel="50000" decel="50000" fill="hold" grpId="0" nodeType="withEffect">
                                  <p:stCondLst>
                                    <p:cond delay="0"/>
                                  </p:stCondLst>
                                  <p:childTnLst>
                                    <p:animMotion origin="layout" path="M -0.00018 0.0125 L -0.00053 0.09838 " pathEditMode="relative" rAng="0" ptsTypes="AA">
                                      <p:cBhvr>
                                        <p:cTn id="86" dur="13000" fill="hold"/>
                                        <p:tgtEl>
                                          <p:spTgt spid="340"/>
                                        </p:tgtEl>
                                        <p:attrNameLst>
                                          <p:attrName>ppt_x</p:attrName>
                                          <p:attrName>ppt_y</p:attrName>
                                        </p:attrNameLst>
                                      </p:cBhvr>
                                      <p:rCtr x="-17" y="4282"/>
                                    </p:animMotion>
                                  </p:childTnLst>
                                </p:cTn>
                              </p:par>
                              <p:par>
                                <p:cTn id="87" presetID="0" presetClass="path" presetSubtype="0" repeatCount="indefinite" accel="50000" decel="50000" fill="hold" grpId="0" nodeType="withEffect">
                                  <p:stCondLst>
                                    <p:cond delay="0"/>
                                  </p:stCondLst>
                                  <p:childTnLst>
                                    <p:animMotion origin="layout" path="M -1.38889E-6 2.96296E-6 L 0.0007 0.08981 " pathEditMode="relative" rAng="0" ptsTypes="AA">
                                      <p:cBhvr>
                                        <p:cTn id="88" dur="13000" fill="hold"/>
                                        <p:tgtEl>
                                          <p:spTgt spid="442"/>
                                        </p:tgtEl>
                                        <p:attrNameLst>
                                          <p:attrName>ppt_x</p:attrName>
                                          <p:attrName>ppt_y</p:attrName>
                                        </p:attrNameLst>
                                      </p:cBhvr>
                                      <p:rCtr x="35" y="4491"/>
                                    </p:animMotion>
                                  </p:childTnLst>
                                </p:cTn>
                              </p:par>
                              <p:par>
                                <p:cTn id="89" presetID="0" presetClass="path" presetSubtype="0" repeatCount="indefinite" accel="50000" decel="50000" fill="hold" grpId="0" nodeType="withEffect">
                                  <p:stCondLst>
                                    <p:cond delay="0"/>
                                  </p:stCondLst>
                                  <p:childTnLst>
                                    <p:animMotion origin="layout" path="M -0.00052 0.01065 L -0.00052 0.06875 " pathEditMode="relative" ptsTypes="AA">
                                      <p:cBhvr>
                                        <p:cTn id="90" dur="13000" fill="hold"/>
                                        <p:tgtEl>
                                          <p:spTgt spid="354"/>
                                        </p:tgtEl>
                                        <p:attrNameLst>
                                          <p:attrName>ppt_x</p:attrName>
                                          <p:attrName>ppt_y</p:attrName>
                                        </p:attrNameLst>
                                      </p:cBhvr>
                                    </p:animMotion>
                                  </p:childTnLst>
                                </p:cTn>
                              </p:par>
                              <p:par>
                                <p:cTn id="91" presetID="0" presetClass="path" presetSubtype="0" repeatCount="indefinite" accel="50000" decel="50000" fill="hold" grpId="0" nodeType="withEffect">
                                  <p:stCondLst>
                                    <p:cond delay="0"/>
                                  </p:stCondLst>
                                  <p:childTnLst>
                                    <p:animMotion origin="layout" path="M -2.22222E-6 -5.55556E-6 L -0.00173 0.01643 " pathEditMode="relative" ptsTypes="AA">
                                      <p:cBhvr>
                                        <p:cTn id="92" dur="13000" fill="hold"/>
                                        <p:tgtEl>
                                          <p:spTgt spid="397"/>
                                        </p:tgtEl>
                                        <p:attrNameLst>
                                          <p:attrName>ppt_x</p:attrName>
                                          <p:attrName>ppt_y</p:attrName>
                                        </p:attrNameLst>
                                      </p:cBhvr>
                                    </p:animMotion>
                                  </p:childTnLst>
                                </p:cTn>
                              </p:par>
                              <p:par>
                                <p:cTn id="93" presetID="0" presetClass="path" presetSubtype="0" repeatCount="indefinite" accel="50000" decel="50000" fill="hold" grpId="0" nodeType="withEffect">
                                  <p:stCondLst>
                                    <p:cond delay="0"/>
                                  </p:stCondLst>
                                  <p:childTnLst>
                                    <p:animMotion origin="layout" path="M 3.05556E-6 1.48148E-6 L -0.00139 0.02384 " pathEditMode="relative" rAng="0" ptsTypes="AA">
                                      <p:cBhvr>
                                        <p:cTn id="94" dur="13000" fill="hold"/>
                                        <p:tgtEl>
                                          <p:spTgt spid="343"/>
                                        </p:tgtEl>
                                        <p:attrNameLst>
                                          <p:attrName>ppt_x</p:attrName>
                                          <p:attrName>ppt_y</p:attrName>
                                        </p:attrNameLst>
                                      </p:cBhvr>
                                      <p:rCtr x="-69" y="1181"/>
                                    </p:animMotion>
                                  </p:childTnLst>
                                </p:cTn>
                              </p:par>
                              <p:par>
                                <p:cTn id="95" presetID="0" presetClass="path" presetSubtype="0" repeatCount="indefinite" accel="50000" decel="50000" fill="hold" grpId="0" nodeType="withEffect">
                                  <p:stCondLst>
                                    <p:cond delay="0"/>
                                  </p:stCondLst>
                                  <p:childTnLst>
                                    <p:animMotion origin="layout" path="M 0 0 L -0.00017 0.05139 " pathEditMode="relative" ptsTypes="AA">
                                      <p:cBhvr>
                                        <p:cTn id="96" dur="13000" fill="hold"/>
                                        <p:tgtEl>
                                          <p:spTgt spid="390"/>
                                        </p:tgtEl>
                                        <p:attrNameLst>
                                          <p:attrName>ppt_x</p:attrName>
                                          <p:attrName>ppt_y</p:attrName>
                                        </p:attrNameLst>
                                      </p:cBhvr>
                                    </p:animMotion>
                                  </p:childTnLst>
                                </p:cTn>
                              </p:par>
                              <p:par>
                                <p:cTn id="97" presetID="0" presetClass="path" presetSubtype="0" repeatCount="indefinite" accel="50000" decel="50000" fill="hold" grpId="1" nodeType="withEffect">
                                  <p:stCondLst>
                                    <p:cond delay="0"/>
                                  </p:stCondLst>
                                  <p:childTnLst>
                                    <p:animMotion origin="layout" path="M 0 0 L 0 0.03171 " pathEditMode="relative" ptsTypes="AA">
                                      <p:cBhvr>
                                        <p:cTn id="98" dur="13000" fill="hold"/>
                                        <p:tgtEl>
                                          <p:spTgt spid="355"/>
                                        </p:tgtEl>
                                        <p:attrNameLst>
                                          <p:attrName>ppt_x</p:attrName>
                                          <p:attrName>ppt_y</p:attrName>
                                        </p:attrNameLst>
                                      </p:cBhvr>
                                    </p:animMotion>
                                  </p:childTnLst>
                                </p:cTn>
                              </p:par>
                              <p:par>
                                <p:cTn id="99" presetID="0" presetClass="path" presetSubtype="0" repeatCount="indefinite" accel="50000" decel="50000" fill="hold" grpId="0" nodeType="withEffect">
                                  <p:stCondLst>
                                    <p:cond delay="0"/>
                                  </p:stCondLst>
                                  <p:childTnLst>
                                    <p:animMotion origin="layout" path="M 2.77778E-7 -2.96296E-6 L -0.00313 0.08357 " pathEditMode="relative" rAng="0" ptsTypes="AA">
                                      <p:cBhvr>
                                        <p:cTn id="100" dur="13000" fill="hold"/>
                                        <p:tgtEl>
                                          <p:spTgt spid="341"/>
                                        </p:tgtEl>
                                        <p:attrNameLst>
                                          <p:attrName>ppt_x</p:attrName>
                                          <p:attrName>ppt_y</p:attrName>
                                        </p:attrNameLst>
                                      </p:cBhvr>
                                      <p:rCtr x="-156" y="4167"/>
                                    </p:animMotion>
                                  </p:childTnLst>
                                </p:cTn>
                              </p:par>
                              <p:par>
                                <p:cTn id="101" presetID="0" presetClass="path" presetSubtype="0" repeatCount="indefinite" accel="50000" decel="50000" fill="hold" grpId="0" nodeType="withEffect">
                                  <p:stCondLst>
                                    <p:cond delay="0"/>
                                  </p:stCondLst>
                                  <p:childTnLst>
                                    <p:animMotion origin="layout" path="M -0.00052 0.00857 L -0.00017 0.05047 " pathEditMode="relative" ptsTypes="AA">
                                      <p:cBhvr>
                                        <p:cTn id="102" dur="13000" fill="hold"/>
                                        <p:tgtEl>
                                          <p:spTgt spid="334"/>
                                        </p:tgtEl>
                                        <p:attrNameLst>
                                          <p:attrName>ppt_x</p:attrName>
                                          <p:attrName>ppt_y</p:attrName>
                                        </p:attrNameLst>
                                      </p:cBhvr>
                                    </p:animMotion>
                                  </p:childTnLst>
                                </p:cTn>
                              </p:par>
                              <p:par>
                                <p:cTn id="103" presetID="0" presetClass="path" presetSubtype="0" repeatCount="indefinite" accel="50000" decel="50000" fill="hold" grpId="0" nodeType="withEffect">
                                  <p:stCondLst>
                                    <p:cond delay="0"/>
                                  </p:stCondLst>
                                  <p:childTnLst>
                                    <p:animMotion origin="layout" path="M -3.61111E-6 -3.7037E-7 L 0.00677 0.06296 " pathEditMode="relative" rAng="0" ptsTypes="AA">
                                      <p:cBhvr>
                                        <p:cTn id="104" dur="13000" fill="hold"/>
                                        <p:tgtEl>
                                          <p:spTgt spid="388"/>
                                        </p:tgtEl>
                                        <p:attrNameLst>
                                          <p:attrName>ppt_x</p:attrName>
                                          <p:attrName>ppt_y</p:attrName>
                                        </p:attrNameLst>
                                      </p:cBhvr>
                                      <p:rCtr x="330" y="3148"/>
                                    </p:animMotion>
                                  </p:childTnLst>
                                </p:cTn>
                              </p:par>
                              <p:par>
                                <p:cTn id="105" presetID="0" presetClass="path" presetSubtype="0" repeatCount="indefinite" accel="50000" decel="50000" fill="hold" grpId="0" nodeType="withEffect">
                                  <p:stCondLst>
                                    <p:cond delay="0"/>
                                  </p:stCondLst>
                                  <p:childTnLst>
                                    <p:animMotion origin="layout" path="M -1.94444E-6 5.55556E-6 L -1.94444E-6 0.0088 " pathEditMode="relative" ptsTypes="AA">
                                      <p:cBhvr>
                                        <p:cTn id="106" dur="13000" fill="hold"/>
                                        <p:tgtEl>
                                          <p:spTgt spid="352"/>
                                        </p:tgtEl>
                                        <p:attrNameLst>
                                          <p:attrName>ppt_x</p:attrName>
                                          <p:attrName>ppt_y</p:attrName>
                                        </p:attrNameLst>
                                      </p:cBhvr>
                                    </p:animMotion>
                                  </p:childTnLst>
                                </p:cTn>
                              </p:par>
                              <p:par>
                                <p:cTn id="107" presetID="0" presetClass="path" presetSubtype="0" repeatCount="indefinite" accel="50000" decel="50000" fill="hold" grpId="0" nodeType="withEffect">
                                  <p:stCondLst>
                                    <p:cond delay="0"/>
                                  </p:stCondLst>
                                  <p:childTnLst>
                                    <p:animMotion origin="layout" path="M 1.94444E-6 1.48148E-6 L 0.00139 0.02245 " pathEditMode="relative" ptsTypes="AA">
                                      <p:cBhvr>
                                        <p:cTn id="108" dur="13000" fill="hold"/>
                                        <p:tgtEl>
                                          <p:spTgt spid="338"/>
                                        </p:tgtEl>
                                        <p:attrNameLst>
                                          <p:attrName>ppt_x</p:attrName>
                                          <p:attrName>ppt_y</p:attrName>
                                        </p:attrNameLst>
                                      </p:cBhvr>
                                    </p:animMotion>
                                  </p:childTnLst>
                                </p:cTn>
                              </p:par>
                              <p:par>
                                <p:cTn id="109" presetID="0" presetClass="path" presetSubtype="0" accel="50000" decel="50000" fill="hold" grpId="0" nodeType="withEffect">
                                  <p:stCondLst>
                                    <p:cond delay="0"/>
                                  </p:stCondLst>
                                  <p:childTnLst>
                                    <p:animMotion origin="layout" path="M 1.66667E-6 2.22222E-6 L 0.00139 0.0419 " pathEditMode="relative" rAng="0" ptsTypes="AA">
                                      <p:cBhvr>
                                        <p:cTn id="110" dur="13000" fill="hold"/>
                                        <p:tgtEl>
                                          <p:spTgt spid="450"/>
                                        </p:tgtEl>
                                        <p:attrNameLst>
                                          <p:attrName>ppt_x</p:attrName>
                                          <p:attrName>ppt_y</p:attrName>
                                        </p:attrNameLst>
                                      </p:cBhvr>
                                      <p:rCtr x="69" y="2083"/>
                                    </p:animMotion>
                                  </p:childTnLst>
                                </p:cTn>
                              </p:par>
                              <p:par>
                                <p:cTn id="111" presetID="8" presetClass="emph" presetSubtype="0" repeatCount="indefinite" fill="hold" grpId="0" nodeType="withEffect">
                                  <p:stCondLst>
                                    <p:cond delay="0"/>
                                  </p:stCondLst>
                                  <p:childTnLst>
                                    <p:animRot by="21600000">
                                      <p:cBhvr>
                                        <p:cTn id="112" dur="3000" fill="hold"/>
                                        <p:tgtEl>
                                          <p:spTgt spid="73"/>
                                        </p:tgtEl>
                                        <p:attrNameLst>
                                          <p:attrName>r</p:attrName>
                                        </p:attrNameLst>
                                      </p:cBhvr>
                                    </p:animRot>
                                  </p:childTnLst>
                                </p:cTn>
                              </p:par>
                              <p:par>
                                <p:cTn id="113" presetID="8" presetClass="emph" presetSubtype="0" repeatCount="indefinite" fill="hold" grpId="0" nodeType="withEffect">
                                  <p:stCondLst>
                                    <p:cond delay="0"/>
                                  </p:stCondLst>
                                  <p:childTnLst>
                                    <p:animRot by="21600000">
                                      <p:cBhvr>
                                        <p:cTn id="114" dur="3000" fill="hold"/>
                                        <p:tgtEl>
                                          <p:spTgt spid="7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7" grpId="0" animBg="1"/>
      <p:bldP spid="79" grpId="0" animBg="1"/>
      <p:bldP spid="73" grpId="0" animBg="1"/>
      <p:bldP spid="282" grpId="0" animBg="1"/>
      <p:bldP spid="284" grpId="0" animBg="1"/>
      <p:bldP spid="284" grpId="1" animBg="1"/>
      <p:bldP spid="302" grpId="0" animBg="1"/>
      <p:bldP spid="303" grpId="0" animBg="1"/>
      <p:bldP spid="305" grpId="0" animBg="1"/>
      <p:bldP spid="308" grpId="0" animBg="1"/>
      <p:bldP spid="311" grpId="0" animBg="1"/>
      <p:bldP spid="313" grpId="0" animBg="1"/>
      <p:bldP spid="315" grpId="0" animBg="1"/>
      <p:bldP spid="334" grpId="0" animBg="1"/>
      <p:bldP spid="338" grpId="0" animBg="1"/>
      <p:bldP spid="340" grpId="0" animBg="1"/>
      <p:bldP spid="341" grpId="0" animBg="1"/>
      <p:bldP spid="343" grpId="0" animBg="1"/>
      <p:bldP spid="346" grpId="0" animBg="1"/>
      <p:bldP spid="349" grpId="0" animBg="1"/>
      <p:bldP spid="352" grpId="0" animBg="1"/>
      <p:bldP spid="354" grpId="0" animBg="1"/>
      <p:bldP spid="355" grpId="0" animBg="1"/>
      <p:bldP spid="355" grpId="1" animBg="1"/>
      <p:bldP spid="356" grpId="0" animBg="1"/>
      <p:bldP spid="388" grpId="0" animBg="1"/>
      <p:bldP spid="389" grpId="0" animBg="1"/>
      <p:bldP spid="390" grpId="0" animBg="1"/>
      <p:bldP spid="391" grpId="0" animBg="1"/>
      <p:bldP spid="392" grpId="0" animBg="1"/>
      <p:bldP spid="397" grpId="0" animBg="1"/>
      <p:bldP spid="763" grpId="0" animBg="1"/>
      <p:bldP spid="764" grpId="0" animBg="1"/>
      <p:bldP spid="770" grpId="0" animBg="1"/>
      <p:bldP spid="441" grpId="0" animBg="1"/>
      <p:bldP spid="442" grpId="0" animBg="1"/>
      <p:bldP spid="45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Arc 716"/>
          <p:cNvSpPr/>
          <p:nvPr/>
        </p:nvSpPr>
        <p:spPr>
          <a:xfrm rot="20354945">
            <a:off x="5981836" y="4707493"/>
            <a:ext cx="1895753" cy="525916"/>
          </a:xfrm>
          <a:prstGeom prst="arc">
            <a:avLst>
              <a:gd name="adj1" fmla="val 15896615"/>
              <a:gd name="adj2" fmla="val 0"/>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7" name="Arc 706"/>
          <p:cNvSpPr/>
          <p:nvPr/>
        </p:nvSpPr>
        <p:spPr>
          <a:xfrm rot="19303390">
            <a:off x="7131987" y="4792563"/>
            <a:ext cx="760464" cy="127000"/>
          </a:xfrm>
          <a:prstGeom prst="arc">
            <a:avLst>
              <a:gd name="adj1" fmla="val 16468508"/>
              <a:gd name="adj2" fmla="val 0"/>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2" name="U-Turn Arrow 451"/>
          <p:cNvSpPr/>
          <p:nvPr/>
        </p:nvSpPr>
        <p:spPr>
          <a:xfrm rot="16200000" flipV="1">
            <a:off x="6883108" y="3025842"/>
            <a:ext cx="2510872" cy="927100"/>
          </a:xfrm>
          <a:prstGeom prst="uturnArrow">
            <a:avLst>
              <a:gd name="adj1" fmla="val 23463"/>
              <a:gd name="adj2" fmla="val 12759"/>
              <a:gd name="adj3" fmla="val 1043"/>
              <a:gd name="adj4" fmla="val 35415"/>
              <a:gd name="adj5" fmla="val 68150"/>
            </a:avLst>
          </a:prstGeom>
          <a:solidFill>
            <a:srgbClr val="A6A6A6"/>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40" name="Trapezoid 439"/>
          <p:cNvSpPr/>
          <p:nvPr/>
        </p:nvSpPr>
        <p:spPr>
          <a:xfrm flipV="1">
            <a:off x="7344307" y="2976922"/>
            <a:ext cx="645822" cy="288179"/>
          </a:xfrm>
          <a:prstGeom prst="trapezoid">
            <a:avLst>
              <a:gd name="adj" fmla="val 25000"/>
            </a:avLst>
          </a:prstGeom>
          <a:solidFill>
            <a:srgbClr val="4A452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9" name="Trapezoid 438"/>
          <p:cNvSpPr/>
          <p:nvPr/>
        </p:nvSpPr>
        <p:spPr>
          <a:xfrm flipV="1">
            <a:off x="6361997" y="2976922"/>
            <a:ext cx="645822" cy="288179"/>
          </a:xfrm>
          <a:prstGeom prst="trapezoid">
            <a:avLst>
              <a:gd name="adj" fmla="val 25000"/>
            </a:avLst>
          </a:prstGeom>
          <a:solidFill>
            <a:srgbClr val="4A452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ound Same Side Corner Rectangle 34"/>
          <p:cNvSpPr/>
          <p:nvPr/>
        </p:nvSpPr>
        <p:spPr>
          <a:xfrm>
            <a:off x="4416678" y="2338352"/>
            <a:ext cx="1559381" cy="661526"/>
          </a:xfrm>
          <a:prstGeom prst="round2SameRect">
            <a:avLst/>
          </a:prstGeom>
          <a:solidFill>
            <a:srgbClr val="6CE6FF">
              <a:alpha val="41000"/>
            </a:srgb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Left-Right Arrow 2"/>
          <p:cNvSpPr/>
          <p:nvPr/>
        </p:nvSpPr>
        <p:spPr>
          <a:xfrm>
            <a:off x="2969150" y="2706105"/>
            <a:ext cx="544687" cy="45719"/>
          </a:xfrm>
          <a:prstGeom prst="leftRightArrow">
            <a:avLst>
              <a:gd name="adj1" fmla="val 100000"/>
              <a:gd name="adj2" fmla="val 17831"/>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a:off x="2450306" y="2338352"/>
            <a:ext cx="1525595" cy="668885"/>
          </a:xfrm>
          <a:prstGeom prst="round2SameRect">
            <a:avLst/>
          </a:prstGeom>
          <a:solidFill>
            <a:srgbClr val="6CE6FF">
              <a:alpha val="40000"/>
            </a:srgb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0" name="Rectangle 729"/>
          <p:cNvSpPr/>
          <p:nvPr/>
        </p:nvSpPr>
        <p:spPr>
          <a:xfrm>
            <a:off x="2355833" y="4958258"/>
            <a:ext cx="1070285" cy="21444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4" name="Cube 743"/>
          <p:cNvSpPr/>
          <p:nvPr/>
        </p:nvSpPr>
        <p:spPr>
          <a:xfrm>
            <a:off x="686881" y="4551668"/>
            <a:ext cx="1713402" cy="1202018"/>
          </a:xfrm>
          <a:prstGeom prst="cube">
            <a:avLst>
              <a:gd name="adj" fmla="val 11145"/>
            </a:avLst>
          </a:prstGeom>
          <a:solidFill>
            <a:srgbClr val="F6FFA5"/>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6" name="Isosceles Triangle 745"/>
          <p:cNvSpPr/>
          <p:nvPr/>
        </p:nvSpPr>
        <p:spPr>
          <a:xfrm>
            <a:off x="642430" y="4269210"/>
            <a:ext cx="1580793" cy="429211"/>
          </a:xfrm>
          <a:prstGeom prst="triangle">
            <a:avLst>
              <a:gd name="adj" fmla="val 53018"/>
            </a:avLst>
          </a:prstGeom>
          <a:solidFill>
            <a:srgbClr val="F6FFA5"/>
          </a:solidFill>
          <a:ln>
            <a:solidFill>
              <a:srgbClr val="F6FF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9" name="Pentagon 728"/>
          <p:cNvSpPr/>
          <p:nvPr/>
        </p:nvSpPr>
        <p:spPr>
          <a:xfrm rot="5400000">
            <a:off x="5250203" y="4881978"/>
            <a:ext cx="708007" cy="219456"/>
          </a:xfrm>
          <a:prstGeom prst="homePlat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048587" y="5338722"/>
            <a:ext cx="1070285" cy="21444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8" name="Pentagon 727"/>
          <p:cNvSpPr/>
          <p:nvPr/>
        </p:nvSpPr>
        <p:spPr>
          <a:xfrm rot="5400000">
            <a:off x="1694735" y="1781595"/>
            <a:ext cx="708007" cy="219456"/>
          </a:xfrm>
          <a:prstGeom prst="homePlat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7" name="Round Same Side Corner Rectangle 726"/>
          <p:cNvSpPr/>
          <p:nvPr/>
        </p:nvSpPr>
        <p:spPr>
          <a:xfrm>
            <a:off x="3444920" y="4741809"/>
            <a:ext cx="1603667" cy="802431"/>
          </a:xfrm>
          <a:prstGeom prst="round2SameRect">
            <a:avLst/>
          </a:prstGeom>
          <a:solidFill>
            <a:srgbClr val="6CE6FF">
              <a:alpha val="17000"/>
            </a:srgbClr>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20" name="Frame 719"/>
          <p:cNvSpPr/>
          <p:nvPr/>
        </p:nvSpPr>
        <p:spPr>
          <a:xfrm>
            <a:off x="3405853" y="4456352"/>
            <a:ext cx="1691640" cy="1143000"/>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2" name="Round Same Side Corner Rectangle 41"/>
          <p:cNvSpPr/>
          <p:nvPr/>
        </p:nvSpPr>
        <p:spPr>
          <a:xfrm>
            <a:off x="6098535" y="4844797"/>
            <a:ext cx="1643282" cy="707393"/>
          </a:xfrm>
          <a:prstGeom prst="round2SameRect">
            <a:avLst/>
          </a:prstGeom>
          <a:solidFill>
            <a:srgbClr val="6CE6FF">
              <a:alpha val="32000"/>
            </a:srgbClr>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5" name="Rectangle 444"/>
          <p:cNvSpPr/>
          <p:nvPr/>
        </p:nvSpPr>
        <p:spPr>
          <a:xfrm>
            <a:off x="6096041" y="4940284"/>
            <a:ext cx="1684804" cy="243134"/>
          </a:xfrm>
          <a:prstGeom prst="rect">
            <a:avLst/>
          </a:prstGeom>
          <a:pattFill prst="lgConfetti">
            <a:fgClr>
              <a:schemeClr val="bg2">
                <a:lumMod val="50000"/>
              </a:schemeClr>
            </a:fgClr>
            <a:bgClr>
              <a:schemeClr val="bg2">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1" name="Arc 710"/>
          <p:cNvSpPr/>
          <p:nvPr/>
        </p:nvSpPr>
        <p:spPr>
          <a:xfrm rot="20053800">
            <a:off x="6449581" y="4759954"/>
            <a:ext cx="1388556" cy="269260"/>
          </a:xfrm>
          <a:prstGeom prst="arc">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8" name="Arc 717"/>
          <p:cNvSpPr/>
          <p:nvPr/>
        </p:nvSpPr>
        <p:spPr>
          <a:xfrm rot="20878936">
            <a:off x="4747592" y="4780064"/>
            <a:ext cx="3062630" cy="270852"/>
          </a:xfrm>
          <a:prstGeom prst="arc">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9" name="Arc 708"/>
          <p:cNvSpPr/>
          <p:nvPr/>
        </p:nvSpPr>
        <p:spPr>
          <a:xfrm rot="19359091">
            <a:off x="7092574" y="4765058"/>
            <a:ext cx="760464" cy="232302"/>
          </a:xfrm>
          <a:prstGeom prst="arc">
            <a:avLst>
              <a:gd name="adj1" fmla="val 16314386"/>
              <a:gd name="adj2" fmla="val 0"/>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5" name="Arc 704"/>
          <p:cNvSpPr/>
          <p:nvPr/>
        </p:nvSpPr>
        <p:spPr>
          <a:xfrm rot="18990418">
            <a:off x="7070613" y="4789283"/>
            <a:ext cx="760464" cy="127000"/>
          </a:xfrm>
          <a:prstGeom prst="arc">
            <a:avLst/>
          </a:prstGeom>
          <a:solidFill>
            <a:srgbClr val="8CF2FF">
              <a:alpha val="29000"/>
            </a:srgbClr>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5962210" y="2248007"/>
            <a:ext cx="422496" cy="21444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2" name="Trapezoid 371"/>
          <p:cNvSpPr/>
          <p:nvPr/>
        </p:nvSpPr>
        <p:spPr>
          <a:xfrm flipV="1">
            <a:off x="6598843" y="3020532"/>
            <a:ext cx="1195480" cy="288179"/>
          </a:xfrm>
          <a:prstGeom prst="trapezoid">
            <a:avLst>
              <a:gd name="adj" fmla="val 25000"/>
            </a:avLst>
          </a:prstGeom>
          <a:solidFill>
            <a:srgbClr val="4A452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7" name="Oval 316"/>
          <p:cNvSpPr/>
          <p:nvPr/>
        </p:nvSpPr>
        <p:spPr>
          <a:xfrm flipH="1">
            <a:off x="5075191" y="2914372"/>
            <a:ext cx="59560" cy="5140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213105" y="2025398"/>
            <a:ext cx="55450" cy="710606"/>
          </a:xfrm>
          <a:prstGeom prst="rect">
            <a:avLst/>
          </a:prstGeom>
          <a:solidFill>
            <a:schemeClr val="bg1">
              <a:lumMod val="6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Quad Arrow 78"/>
          <p:cNvSpPr/>
          <p:nvPr/>
        </p:nvSpPr>
        <p:spPr>
          <a:xfrm rot="2536049">
            <a:off x="5348195" y="2534738"/>
            <a:ext cx="340070" cy="347472"/>
          </a:xfrm>
          <a:prstGeom prst="quadArrow">
            <a:avLst>
              <a:gd name="adj1" fmla="val 15474"/>
              <a:gd name="adj2" fmla="val 3469"/>
              <a:gd name="adj3" fmla="val 3322"/>
            </a:avLst>
          </a:prstGeom>
          <a:solidFill>
            <a:srgbClr val="A6A6A6"/>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Quad Arrow 72"/>
          <p:cNvSpPr/>
          <p:nvPr/>
        </p:nvSpPr>
        <p:spPr>
          <a:xfrm rot="2536049">
            <a:off x="4694144" y="2534738"/>
            <a:ext cx="340070" cy="347472"/>
          </a:xfrm>
          <a:prstGeom prst="quadArrow">
            <a:avLst>
              <a:gd name="adj1" fmla="val 15474"/>
              <a:gd name="adj2" fmla="val 3469"/>
              <a:gd name="adj3" fmla="val 3322"/>
            </a:avLst>
          </a:prstGeom>
          <a:solidFill>
            <a:srgbClr val="A6A6A6"/>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4843743" y="2025398"/>
            <a:ext cx="45719" cy="710605"/>
          </a:xfrm>
          <a:prstGeom prst="rect">
            <a:avLst/>
          </a:prstGeom>
          <a:solidFill>
            <a:schemeClr val="bg1">
              <a:lumMod val="65000"/>
            </a:schemeClr>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5497794" y="2025398"/>
            <a:ext cx="45719" cy="710605"/>
          </a:xfrm>
          <a:prstGeom prst="rect">
            <a:avLst/>
          </a:prstGeom>
          <a:solidFill>
            <a:schemeClr val="bg1">
              <a:lumMod val="65000"/>
            </a:schemeClr>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Delay 4"/>
          <p:cNvSpPr/>
          <p:nvPr/>
        </p:nvSpPr>
        <p:spPr>
          <a:xfrm rot="5400000">
            <a:off x="340216" y="1976497"/>
            <a:ext cx="1431069" cy="1198892"/>
          </a:xfrm>
          <a:prstGeom prst="flowChartDelay">
            <a:avLst/>
          </a:prstGeom>
          <a:solidFill>
            <a:srgbClr val="4D9E9C">
              <a:alpha val="82000"/>
            </a:srgbClr>
          </a:solidFill>
          <a:ln>
            <a:noFill/>
          </a:ln>
          <a:effectLst>
            <a:outerShdw blurRad="50800" dist="38100" dir="54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655198" y="2248007"/>
            <a:ext cx="768350" cy="219456"/>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4042797" y="2248007"/>
            <a:ext cx="323850" cy="21444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730464" y="25374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052620" y="28507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276689" y="2698355"/>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flipH="1">
            <a:off x="2813013" y="28507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3369644" y="2828239"/>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flipH="1">
            <a:off x="3601258" y="26221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3707940" y="28507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flipH="1" flipV="1">
            <a:off x="3869481" y="262214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flipH="1">
            <a:off x="3906058" y="29269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3013034" y="282544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flipH="1">
            <a:off x="2945977" y="281264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3035264" y="28422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565382" y="26263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3382396" y="24655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887098" y="24579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3266843" y="2732885"/>
            <a:ext cx="9144" cy="9144"/>
          </a:xfrm>
          <a:prstGeom prst="ellipse">
            <a:avLst/>
          </a:prstGeom>
          <a:solidFill>
            <a:schemeClr val="bg2">
              <a:lumMod val="5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2717782" y="27787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flipH="1">
            <a:off x="3098377" y="296504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3534796" y="26179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3687196" y="27703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3839596" y="29227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3039498" y="26103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3191898" y="27627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3344298" y="29151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3419243" y="28852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flipH="1">
            <a:off x="3753658" y="27745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flipH="1">
            <a:off x="3906058" y="29269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2870182" y="29311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2574526" y="29151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flipV="1">
            <a:off x="2687894" y="25798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2773833" y="25333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2926233" y="26857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flipV="1">
            <a:off x="2840294" y="27322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flipV="1">
            <a:off x="2840293" y="25889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flipV="1">
            <a:off x="2992693" y="27413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2651320" y="253412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2803720" y="268652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2565381" y="26263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2803719" y="254326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2717780" y="2635519"/>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Oval 145"/>
          <p:cNvSpPr/>
          <p:nvPr/>
        </p:nvSpPr>
        <p:spPr>
          <a:xfrm flipV="1">
            <a:off x="3558289" y="249531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Oval 146"/>
          <p:cNvSpPr/>
          <p:nvPr/>
        </p:nvSpPr>
        <p:spPr>
          <a:xfrm>
            <a:off x="3644228" y="244878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3796628" y="260118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p:cNvSpPr/>
          <p:nvPr/>
        </p:nvSpPr>
        <p:spPr>
          <a:xfrm flipV="1">
            <a:off x="3710689" y="264771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flipV="1">
            <a:off x="3710688" y="250446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p:cNvSpPr/>
          <p:nvPr/>
        </p:nvSpPr>
        <p:spPr>
          <a:xfrm flipV="1">
            <a:off x="3863088" y="265686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p:cNvSpPr/>
          <p:nvPr/>
        </p:nvSpPr>
        <p:spPr>
          <a:xfrm>
            <a:off x="3521715" y="244959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p:cNvSpPr/>
          <p:nvPr/>
        </p:nvSpPr>
        <p:spPr>
          <a:xfrm>
            <a:off x="3674115" y="260199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p:cNvSpPr/>
          <p:nvPr/>
        </p:nvSpPr>
        <p:spPr>
          <a:xfrm>
            <a:off x="3435776" y="254185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p:cNvSpPr/>
          <p:nvPr/>
        </p:nvSpPr>
        <p:spPr>
          <a:xfrm>
            <a:off x="3674114" y="24587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p:cNvSpPr/>
          <p:nvPr/>
        </p:nvSpPr>
        <p:spPr>
          <a:xfrm>
            <a:off x="3588175" y="255099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p:cNvSpPr/>
          <p:nvPr/>
        </p:nvSpPr>
        <p:spPr>
          <a:xfrm flipV="1">
            <a:off x="3588174" y="275198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p:cNvSpPr/>
          <p:nvPr/>
        </p:nvSpPr>
        <p:spPr>
          <a:xfrm>
            <a:off x="3674113" y="270545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p:cNvSpPr/>
          <p:nvPr/>
        </p:nvSpPr>
        <p:spPr>
          <a:xfrm>
            <a:off x="3826513" y="285785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p:cNvSpPr/>
          <p:nvPr/>
        </p:nvSpPr>
        <p:spPr>
          <a:xfrm flipV="1">
            <a:off x="3740574" y="290438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p:cNvSpPr/>
          <p:nvPr/>
        </p:nvSpPr>
        <p:spPr>
          <a:xfrm flipV="1">
            <a:off x="3740573" y="276113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p:cNvSpPr/>
          <p:nvPr/>
        </p:nvSpPr>
        <p:spPr>
          <a:xfrm flipV="1">
            <a:off x="3892973" y="291353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p:cNvSpPr/>
          <p:nvPr/>
        </p:nvSpPr>
        <p:spPr>
          <a:xfrm>
            <a:off x="3551600" y="270626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p:cNvSpPr/>
          <p:nvPr/>
        </p:nvSpPr>
        <p:spPr>
          <a:xfrm>
            <a:off x="3704000" y="285866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p:cNvSpPr/>
          <p:nvPr/>
        </p:nvSpPr>
        <p:spPr>
          <a:xfrm>
            <a:off x="3465661" y="279852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p:cNvSpPr/>
          <p:nvPr/>
        </p:nvSpPr>
        <p:spPr>
          <a:xfrm>
            <a:off x="3703999" y="27154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p:cNvSpPr/>
          <p:nvPr/>
        </p:nvSpPr>
        <p:spPr>
          <a:xfrm>
            <a:off x="3618060" y="280766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p:cNvSpPr/>
          <p:nvPr/>
        </p:nvSpPr>
        <p:spPr>
          <a:xfrm flipH="1" flipV="1">
            <a:off x="2703663" y="271456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flipH="1">
            <a:off x="2789602" y="266803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p:cNvSpPr/>
          <p:nvPr/>
        </p:nvSpPr>
        <p:spPr>
          <a:xfrm flipH="1">
            <a:off x="2942002" y="282043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p:cNvSpPr/>
          <p:nvPr/>
        </p:nvSpPr>
        <p:spPr>
          <a:xfrm flipH="1" flipV="1">
            <a:off x="2856063" y="286696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flipH="1" flipV="1">
            <a:off x="2856062" y="272371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p:cNvSpPr/>
          <p:nvPr/>
        </p:nvSpPr>
        <p:spPr>
          <a:xfrm flipH="1" flipV="1">
            <a:off x="3008462" y="287611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flipH="1">
            <a:off x="2667089" y="266884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Oval 174"/>
          <p:cNvSpPr/>
          <p:nvPr/>
        </p:nvSpPr>
        <p:spPr>
          <a:xfrm flipH="1">
            <a:off x="2819489" y="282124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p:cNvSpPr/>
          <p:nvPr/>
        </p:nvSpPr>
        <p:spPr>
          <a:xfrm flipH="1">
            <a:off x="2581150" y="276110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Oval 176"/>
          <p:cNvSpPr/>
          <p:nvPr/>
        </p:nvSpPr>
        <p:spPr>
          <a:xfrm flipH="1">
            <a:off x="2819488" y="267799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Oval 177"/>
          <p:cNvSpPr/>
          <p:nvPr/>
        </p:nvSpPr>
        <p:spPr>
          <a:xfrm flipH="1">
            <a:off x="2733549" y="277024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Oval 178"/>
          <p:cNvSpPr/>
          <p:nvPr/>
        </p:nvSpPr>
        <p:spPr>
          <a:xfrm flipV="1">
            <a:off x="2900221" y="24826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p:cNvSpPr/>
          <p:nvPr/>
        </p:nvSpPr>
        <p:spPr>
          <a:xfrm>
            <a:off x="2986160" y="243607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Oval 180"/>
          <p:cNvSpPr/>
          <p:nvPr/>
        </p:nvSpPr>
        <p:spPr>
          <a:xfrm>
            <a:off x="3138560" y="258847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Oval 181"/>
          <p:cNvSpPr/>
          <p:nvPr/>
        </p:nvSpPr>
        <p:spPr>
          <a:xfrm flipV="1">
            <a:off x="3052621" y="26350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p:cNvSpPr/>
          <p:nvPr/>
        </p:nvSpPr>
        <p:spPr>
          <a:xfrm flipV="1">
            <a:off x="3052620" y="249175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Oval 184"/>
          <p:cNvSpPr/>
          <p:nvPr/>
        </p:nvSpPr>
        <p:spPr>
          <a:xfrm>
            <a:off x="3138844" y="268889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Oval 185"/>
          <p:cNvSpPr/>
          <p:nvPr/>
        </p:nvSpPr>
        <p:spPr>
          <a:xfrm>
            <a:off x="3016047" y="258929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Oval 186"/>
          <p:cNvSpPr/>
          <p:nvPr/>
        </p:nvSpPr>
        <p:spPr>
          <a:xfrm>
            <a:off x="3146643" y="251709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Oval 187"/>
          <p:cNvSpPr/>
          <p:nvPr/>
        </p:nvSpPr>
        <p:spPr>
          <a:xfrm>
            <a:off x="3016046" y="244603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Oval 188"/>
          <p:cNvSpPr/>
          <p:nvPr/>
        </p:nvSpPr>
        <p:spPr>
          <a:xfrm>
            <a:off x="2930107" y="253829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Oval 189"/>
          <p:cNvSpPr/>
          <p:nvPr/>
        </p:nvSpPr>
        <p:spPr>
          <a:xfrm flipV="1">
            <a:off x="3213104" y="28042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Oval 190"/>
          <p:cNvSpPr/>
          <p:nvPr/>
        </p:nvSpPr>
        <p:spPr>
          <a:xfrm>
            <a:off x="3299043" y="27576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Oval 191"/>
          <p:cNvSpPr/>
          <p:nvPr/>
        </p:nvSpPr>
        <p:spPr>
          <a:xfrm>
            <a:off x="3451443" y="29100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Oval 192"/>
          <p:cNvSpPr/>
          <p:nvPr/>
        </p:nvSpPr>
        <p:spPr>
          <a:xfrm flipV="1">
            <a:off x="3365504" y="29566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Oval 193"/>
          <p:cNvSpPr/>
          <p:nvPr/>
        </p:nvSpPr>
        <p:spPr>
          <a:xfrm flipV="1">
            <a:off x="3365503" y="281335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Oval 194"/>
          <p:cNvSpPr/>
          <p:nvPr/>
        </p:nvSpPr>
        <p:spPr>
          <a:xfrm flipV="1">
            <a:off x="3439410" y="281782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Oval 195"/>
          <p:cNvSpPr/>
          <p:nvPr/>
        </p:nvSpPr>
        <p:spPr>
          <a:xfrm>
            <a:off x="3176530" y="275848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Oval 196"/>
          <p:cNvSpPr/>
          <p:nvPr/>
        </p:nvSpPr>
        <p:spPr>
          <a:xfrm>
            <a:off x="3328930" y="291088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p:cNvSpPr/>
          <p:nvPr/>
        </p:nvSpPr>
        <p:spPr>
          <a:xfrm>
            <a:off x="3090591" y="28507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p:cNvSpPr/>
          <p:nvPr/>
        </p:nvSpPr>
        <p:spPr>
          <a:xfrm>
            <a:off x="3328929" y="276763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p:cNvSpPr/>
          <p:nvPr/>
        </p:nvSpPr>
        <p:spPr>
          <a:xfrm>
            <a:off x="3242990" y="28598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p:cNvSpPr/>
          <p:nvPr/>
        </p:nvSpPr>
        <p:spPr>
          <a:xfrm>
            <a:off x="3170135" y="290235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p:cNvSpPr/>
          <p:nvPr/>
        </p:nvSpPr>
        <p:spPr>
          <a:xfrm>
            <a:off x="3266785" y="294481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p:cNvSpPr/>
          <p:nvPr/>
        </p:nvSpPr>
        <p:spPr>
          <a:xfrm>
            <a:off x="3606422" y="24782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p:cNvSpPr/>
          <p:nvPr/>
        </p:nvSpPr>
        <p:spPr>
          <a:xfrm>
            <a:off x="3713526" y="24965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p:cNvSpPr/>
          <p:nvPr/>
        </p:nvSpPr>
        <p:spPr>
          <a:xfrm>
            <a:off x="3649391" y="255590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Oval 205"/>
          <p:cNvSpPr/>
          <p:nvPr/>
        </p:nvSpPr>
        <p:spPr>
          <a:xfrm>
            <a:off x="3724995" y="258557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Oval 207"/>
          <p:cNvSpPr/>
          <p:nvPr/>
        </p:nvSpPr>
        <p:spPr>
          <a:xfrm>
            <a:off x="3758822" y="26306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p:cNvSpPr/>
          <p:nvPr/>
        </p:nvSpPr>
        <p:spPr>
          <a:xfrm>
            <a:off x="3792688" y="25304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Oval 209"/>
          <p:cNvSpPr/>
          <p:nvPr/>
        </p:nvSpPr>
        <p:spPr>
          <a:xfrm>
            <a:off x="3848740" y="261372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Oval 211"/>
          <p:cNvSpPr/>
          <p:nvPr/>
        </p:nvSpPr>
        <p:spPr>
          <a:xfrm>
            <a:off x="3657473" y="26306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p:cNvSpPr/>
          <p:nvPr/>
        </p:nvSpPr>
        <p:spPr>
          <a:xfrm>
            <a:off x="3332738" y="249531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Oval 216"/>
          <p:cNvSpPr/>
          <p:nvPr/>
        </p:nvSpPr>
        <p:spPr>
          <a:xfrm>
            <a:off x="3758822" y="26306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p:cNvSpPr/>
          <p:nvPr/>
        </p:nvSpPr>
        <p:spPr>
          <a:xfrm>
            <a:off x="3379724" y="24542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Oval 218"/>
          <p:cNvSpPr/>
          <p:nvPr/>
        </p:nvSpPr>
        <p:spPr>
          <a:xfrm>
            <a:off x="3315589" y="251360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p:cNvSpPr/>
          <p:nvPr/>
        </p:nvSpPr>
        <p:spPr>
          <a:xfrm>
            <a:off x="3391193" y="254327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p:cNvSpPr/>
          <p:nvPr/>
        </p:nvSpPr>
        <p:spPr>
          <a:xfrm>
            <a:off x="3425020" y="25883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Oval 221"/>
          <p:cNvSpPr/>
          <p:nvPr/>
        </p:nvSpPr>
        <p:spPr>
          <a:xfrm>
            <a:off x="3458886" y="24881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Oval 222"/>
          <p:cNvSpPr/>
          <p:nvPr/>
        </p:nvSpPr>
        <p:spPr>
          <a:xfrm>
            <a:off x="3514938" y="257142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Oval 223"/>
          <p:cNvSpPr/>
          <p:nvPr/>
        </p:nvSpPr>
        <p:spPr>
          <a:xfrm>
            <a:off x="3323671" y="25883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Oval 224"/>
          <p:cNvSpPr/>
          <p:nvPr/>
        </p:nvSpPr>
        <p:spPr>
          <a:xfrm>
            <a:off x="3485138" y="264771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p:cNvSpPr/>
          <p:nvPr/>
        </p:nvSpPr>
        <p:spPr>
          <a:xfrm>
            <a:off x="2614183" y="26900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Oval 226"/>
          <p:cNvSpPr/>
          <p:nvPr/>
        </p:nvSpPr>
        <p:spPr>
          <a:xfrm>
            <a:off x="2721287" y="270830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8" name="Oval 227"/>
          <p:cNvSpPr/>
          <p:nvPr/>
        </p:nvSpPr>
        <p:spPr>
          <a:xfrm>
            <a:off x="2657152" y="276763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Oval 228"/>
          <p:cNvSpPr/>
          <p:nvPr/>
        </p:nvSpPr>
        <p:spPr>
          <a:xfrm>
            <a:off x="2732756" y="279729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Oval 229"/>
          <p:cNvSpPr/>
          <p:nvPr/>
        </p:nvSpPr>
        <p:spPr>
          <a:xfrm>
            <a:off x="2766583" y="28424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Oval 230"/>
          <p:cNvSpPr/>
          <p:nvPr/>
        </p:nvSpPr>
        <p:spPr>
          <a:xfrm>
            <a:off x="2800449" y="274220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Oval 231"/>
          <p:cNvSpPr/>
          <p:nvPr/>
        </p:nvSpPr>
        <p:spPr>
          <a:xfrm>
            <a:off x="2856501" y="282544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Oval 232"/>
          <p:cNvSpPr/>
          <p:nvPr/>
        </p:nvSpPr>
        <p:spPr>
          <a:xfrm>
            <a:off x="2665234" y="28424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Oval 233"/>
          <p:cNvSpPr/>
          <p:nvPr/>
        </p:nvSpPr>
        <p:spPr>
          <a:xfrm>
            <a:off x="2826701" y="290174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Oval 234"/>
          <p:cNvSpPr/>
          <p:nvPr/>
        </p:nvSpPr>
        <p:spPr>
          <a:xfrm>
            <a:off x="2598299" y="281210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Oval 235"/>
          <p:cNvSpPr/>
          <p:nvPr/>
        </p:nvSpPr>
        <p:spPr>
          <a:xfrm>
            <a:off x="2581150" y="283039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Oval 236"/>
          <p:cNvSpPr/>
          <p:nvPr/>
        </p:nvSpPr>
        <p:spPr>
          <a:xfrm>
            <a:off x="2656754" y="286005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Oval 237"/>
          <p:cNvSpPr/>
          <p:nvPr/>
        </p:nvSpPr>
        <p:spPr>
          <a:xfrm>
            <a:off x="2690581" y="290517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Oval 238"/>
          <p:cNvSpPr/>
          <p:nvPr/>
        </p:nvSpPr>
        <p:spPr>
          <a:xfrm>
            <a:off x="2724447" y="280496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2589232" y="290517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Oval 240"/>
          <p:cNvSpPr/>
          <p:nvPr/>
        </p:nvSpPr>
        <p:spPr>
          <a:xfrm>
            <a:off x="2750699" y="296450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a:off x="3704177" y="26518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Oval 242"/>
          <p:cNvSpPr/>
          <p:nvPr/>
        </p:nvSpPr>
        <p:spPr>
          <a:xfrm>
            <a:off x="3751163" y="261076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Oval 243"/>
          <p:cNvSpPr/>
          <p:nvPr/>
        </p:nvSpPr>
        <p:spPr>
          <a:xfrm>
            <a:off x="3687028" y="267009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Oval 244"/>
          <p:cNvSpPr/>
          <p:nvPr/>
        </p:nvSpPr>
        <p:spPr>
          <a:xfrm>
            <a:off x="3762632" y="269976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Oval 245"/>
          <p:cNvSpPr/>
          <p:nvPr/>
        </p:nvSpPr>
        <p:spPr>
          <a:xfrm>
            <a:off x="3796459" y="27448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Oval 246"/>
          <p:cNvSpPr/>
          <p:nvPr/>
        </p:nvSpPr>
        <p:spPr>
          <a:xfrm>
            <a:off x="3830325" y="264466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Oval 247"/>
          <p:cNvSpPr/>
          <p:nvPr/>
        </p:nvSpPr>
        <p:spPr>
          <a:xfrm>
            <a:off x="3886377" y="272791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3695110" y="27448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Oval 249"/>
          <p:cNvSpPr/>
          <p:nvPr/>
        </p:nvSpPr>
        <p:spPr>
          <a:xfrm>
            <a:off x="3856577" y="28042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a:off x="3151215" y="282957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p:cNvSpPr/>
          <p:nvPr/>
        </p:nvSpPr>
        <p:spPr>
          <a:xfrm>
            <a:off x="3555663" y="277179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3491528" y="283112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p:cNvSpPr/>
          <p:nvPr/>
        </p:nvSpPr>
        <p:spPr>
          <a:xfrm>
            <a:off x="3567132" y="286079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3600959" y="290590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3634825" y="280569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p:cNvSpPr/>
          <p:nvPr/>
        </p:nvSpPr>
        <p:spPr>
          <a:xfrm>
            <a:off x="3102949" y="283401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3499610" y="290590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3631443" y="291437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p:cNvSpPr/>
          <p:nvPr/>
        </p:nvSpPr>
        <p:spPr>
          <a:xfrm>
            <a:off x="4843743" y="2806436"/>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Oval 279"/>
          <p:cNvSpPr/>
          <p:nvPr/>
        </p:nvSpPr>
        <p:spPr>
          <a:xfrm>
            <a:off x="5149982" y="2544674"/>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Oval 281"/>
          <p:cNvSpPr/>
          <p:nvPr/>
        </p:nvSpPr>
        <p:spPr>
          <a:xfrm>
            <a:off x="5152902" y="2832811"/>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p:cNvSpPr/>
          <p:nvPr/>
        </p:nvSpPr>
        <p:spPr>
          <a:xfrm>
            <a:off x="5760954" y="2864561"/>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p:cNvSpPr/>
          <p:nvPr/>
        </p:nvSpPr>
        <p:spPr>
          <a:xfrm>
            <a:off x="5338110" y="2500900"/>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p:cNvSpPr/>
          <p:nvPr/>
        </p:nvSpPr>
        <p:spPr>
          <a:xfrm flipH="1">
            <a:off x="5701352" y="2481601"/>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p:cNvSpPr/>
          <p:nvPr/>
        </p:nvSpPr>
        <p:spPr>
          <a:xfrm>
            <a:off x="4889462" y="2907622"/>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Oval 298"/>
          <p:cNvSpPr/>
          <p:nvPr/>
        </p:nvSpPr>
        <p:spPr>
          <a:xfrm>
            <a:off x="5315250" y="2863625"/>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2" name="Oval 301"/>
          <p:cNvSpPr/>
          <p:nvPr/>
        </p:nvSpPr>
        <p:spPr>
          <a:xfrm>
            <a:off x="4989027" y="2465542"/>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Oval 302"/>
          <p:cNvSpPr/>
          <p:nvPr/>
        </p:nvSpPr>
        <p:spPr>
          <a:xfrm>
            <a:off x="5701352" y="2654772"/>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5" name="Oval 304"/>
          <p:cNvSpPr/>
          <p:nvPr/>
        </p:nvSpPr>
        <p:spPr>
          <a:xfrm>
            <a:off x="5797654" y="2569378"/>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7" name="Oval 306"/>
          <p:cNvSpPr/>
          <p:nvPr/>
        </p:nvSpPr>
        <p:spPr>
          <a:xfrm>
            <a:off x="5544647" y="2895191"/>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8" name="Oval 307"/>
          <p:cNvSpPr/>
          <p:nvPr/>
        </p:nvSpPr>
        <p:spPr>
          <a:xfrm>
            <a:off x="4549247" y="2845896"/>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0" name="Oval 309"/>
          <p:cNvSpPr/>
          <p:nvPr/>
        </p:nvSpPr>
        <p:spPr>
          <a:xfrm>
            <a:off x="4544312" y="2651497"/>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1" name="Oval 310"/>
          <p:cNvSpPr/>
          <p:nvPr/>
        </p:nvSpPr>
        <p:spPr>
          <a:xfrm>
            <a:off x="4605971" y="2467269"/>
            <a:ext cx="59560" cy="57727"/>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Oval 311"/>
          <p:cNvSpPr/>
          <p:nvPr/>
        </p:nvSpPr>
        <p:spPr>
          <a:xfrm>
            <a:off x="4666089" y="2541851"/>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Oval 312"/>
          <p:cNvSpPr/>
          <p:nvPr/>
        </p:nvSpPr>
        <p:spPr>
          <a:xfrm>
            <a:off x="4607812" y="2697170"/>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4" name="Oval 313"/>
          <p:cNvSpPr/>
          <p:nvPr/>
        </p:nvSpPr>
        <p:spPr>
          <a:xfrm>
            <a:off x="4695869" y="2904387"/>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Oval 314"/>
          <p:cNvSpPr/>
          <p:nvPr/>
        </p:nvSpPr>
        <p:spPr>
          <a:xfrm>
            <a:off x="5048587" y="2658886"/>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Frame 39"/>
          <p:cNvSpPr/>
          <p:nvPr/>
        </p:nvSpPr>
        <p:spPr>
          <a:xfrm>
            <a:off x="4344693" y="1953517"/>
            <a:ext cx="1673352" cy="1107739"/>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8" name="Oval 317"/>
          <p:cNvSpPr/>
          <p:nvPr/>
        </p:nvSpPr>
        <p:spPr>
          <a:xfrm flipH="1">
            <a:off x="3614342" y="28080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9" name="Oval 318"/>
          <p:cNvSpPr/>
          <p:nvPr/>
        </p:nvSpPr>
        <p:spPr>
          <a:xfrm flipH="1" flipV="1">
            <a:off x="3680802" y="286375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Oval 319"/>
          <p:cNvSpPr/>
          <p:nvPr/>
        </p:nvSpPr>
        <p:spPr>
          <a:xfrm flipH="1">
            <a:off x="3542709" y="279246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Oval 320"/>
          <p:cNvSpPr/>
          <p:nvPr/>
        </p:nvSpPr>
        <p:spPr>
          <a:xfrm flipH="1">
            <a:off x="3576536" y="283757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2" name="Oval 321"/>
          <p:cNvSpPr/>
          <p:nvPr/>
        </p:nvSpPr>
        <p:spPr>
          <a:xfrm flipH="1">
            <a:off x="3610402" y="273736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Oval 322"/>
          <p:cNvSpPr/>
          <p:nvPr/>
        </p:nvSpPr>
        <p:spPr>
          <a:xfrm flipH="1">
            <a:off x="3666454" y="28206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Oval 323"/>
          <p:cNvSpPr/>
          <p:nvPr/>
        </p:nvSpPr>
        <p:spPr>
          <a:xfrm flipH="1">
            <a:off x="3576536" y="283757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Oval 324"/>
          <p:cNvSpPr/>
          <p:nvPr/>
        </p:nvSpPr>
        <p:spPr>
          <a:xfrm flipH="1">
            <a:off x="3568877" y="281765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6" name="Oval 325"/>
          <p:cNvSpPr/>
          <p:nvPr/>
        </p:nvSpPr>
        <p:spPr>
          <a:xfrm flipH="1">
            <a:off x="3580346" y="290665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7" name="Oval 326"/>
          <p:cNvSpPr/>
          <p:nvPr/>
        </p:nvSpPr>
        <p:spPr>
          <a:xfrm flipH="1">
            <a:off x="3614173" y="295176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Oval 327"/>
          <p:cNvSpPr/>
          <p:nvPr/>
        </p:nvSpPr>
        <p:spPr>
          <a:xfrm flipH="1">
            <a:off x="3648039" y="285155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Frame 33"/>
          <p:cNvSpPr/>
          <p:nvPr/>
        </p:nvSpPr>
        <p:spPr>
          <a:xfrm>
            <a:off x="2372748" y="1953517"/>
            <a:ext cx="1670050" cy="1107739"/>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33" name="Oval 332"/>
          <p:cNvSpPr/>
          <p:nvPr/>
        </p:nvSpPr>
        <p:spPr>
          <a:xfrm>
            <a:off x="6838067" y="2881448"/>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4" name="Oval 333"/>
          <p:cNvSpPr/>
          <p:nvPr/>
        </p:nvSpPr>
        <p:spPr>
          <a:xfrm>
            <a:off x="6687814" y="2522749"/>
            <a:ext cx="91440" cy="91440"/>
          </a:xfrm>
          <a:prstGeom prst="ellipse">
            <a:avLst/>
          </a:prstGeom>
          <a:solidFill>
            <a:srgbClr val="4A452A"/>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Oval 334"/>
          <p:cNvSpPr/>
          <p:nvPr/>
        </p:nvSpPr>
        <p:spPr>
          <a:xfrm>
            <a:off x="6727659" y="2907926"/>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Oval 335"/>
          <p:cNvSpPr/>
          <p:nvPr/>
        </p:nvSpPr>
        <p:spPr>
          <a:xfrm>
            <a:off x="7566105" y="292846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Oval 336"/>
          <p:cNvSpPr/>
          <p:nvPr/>
        </p:nvSpPr>
        <p:spPr>
          <a:xfrm>
            <a:off x="7501037" y="2920056"/>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6969754" y="2653807"/>
            <a:ext cx="91440" cy="91440"/>
          </a:xfrm>
          <a:prstGeom prst="ellipse">
            <a:avLst/>
          </a:prstGeom>
          <a:solidFill>
            <a:srgbClr val="4A452A"/>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p:cNvSpPr/>
          <p:nvPr/>
        </p:nvSpPr>
        <p:spPr>
          <a:xfrm>
            <a:off x="7295513" y="2928467"/>
            <a:ext cx="91440" cy="91440"/>
          </a:xfrm>
          <a:prstGeom prst="ellipse">
            <a:avLst/>
          </a:prstGeom>
          <a:solidFill>
            <a:srgbClr val="4A452A"/>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Oval 339"/>
          <p:cNvSpPr/>
          <p:nvPr/>
        </p:nvSpPr>
        <p:spPr>
          <a:xfrm>
            <a:off x="6779254" y="229104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Oval 340"/>
          <p:cNvSpPr/>
          <p:nvPr/>
        </p:nvSpPr>
        <p:spPr>
          <a:xfrm>
            <a:off x="7151610" y="2360974"/>
            <a:ext cx="60960"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Oval 341"/>
          <p:cNvSpPr/>
          <p:nvPr/>
        </p:nvSpPr>
        <p:spPr>
          <a:xfrm>
            <a:off x="7076041" y="2946166"/>
            <a:ext cx="91440" cy="91440"/>
          </a:xfrm>
          <a:prstGeom prst="ellipse">
            <a:avLst/>
          </a:prstGeom>
          <a:solidFill>
            <a:srgbClr val="4A452A"/>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3" name="Oval 342"/>
          <p:cNvSpPr/>
          <p:nvPr/>
        </p:nvSpPr>
        <p:spPr>
          <a:xfrm>
            <a:off x="7453028" y="278458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Oval 343"/>
          <p:cNvSpPr/>
          <p:nvPr/>
        </p:nvSpPr>
        <p:spPr>
          <a:xfrm>
            <a:off x="6664094" y="2940319"/>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Oval 344"/>
          <p:cNvSpPr/>
          <p:nvPr/>
        </p:nvSpPr>
        <p:spPr>
          <a:xfrm>
            <a:off x="6992039" y="2885482"/>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Oval 345"/>
          <p:cNvSpPr/>
          <p:nvPr/>
        </p:nvSpPr>
        <p:spPr>
          <a:xfrm>
            <a:off x="7168228" y="251760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Oval 346"/>
          <p:cNvSpPr/>
          <p:nvPr/>
        </p:nvSpPr>
        <p:spPr>
          <a:xfrm>
            <a:off x="7371497" y="2878551"/>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Oval 347"/>
          <p:cNvSpPr/>
          <p:nvPr/>
        </p:nvSpPr>
        <p:spPr>
          <a:xfrm>
            <a:off x="6910911" y="2878551"/>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9" name="Oval 348"/>
          <p:cNvSpPr/>
          <p:nvPr/>
        </p:nvSpPr>
        <p:spPr>
          <a:xfrm>
            <a:off x="6552445" y="231525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p:cNvSpPr/>
          <p:nvPr/>
        </p:nvSpPr>
        <p:spPr>
          <a:xfrm>
            <a:off x="7546757" y="3072783"/>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Oval 350"/>
          <p:cNvSpPr/>
          <p:nvPr/>
        </p:nvSpPr>
        <p:spPr>
          <a:xfrm>
            <a:off x="7360818" y="291579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a:off x="6695434" y="2751343"/>
            <a:ext cx="91440" cy="95377"/>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a:off x="7683917" y="2899524"/>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a:off x="6929712" y="2344654"/>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Oval 354"/>
          <p:cNvSpPr/>
          <p:nvPr/>
        </p:nvSpPr>
        <p:spPr>
          <a:xfrm>
            <a:off x="7295513" y="269224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6" name="Oval 355"/>
          <p:cNvSpPr/>
          <p:nvPr/>
        </p:nvSpPr>
        <p:spPr>
          <a:xfrm>
            <a:off x="6569623" y="2788871"/>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Chord 357"/>
          <p:cNvSpPr/>
          <p:nvPr/>
        </p:nvSpPr>
        <p:spPr>
          <a:xfrm rot="5400000">
            <a:off x="660399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9" name="Chord 358"/>
          <p:cNvSpPr/>
          <p:nvPr/>
        </p:nvSpPr>
        <p:spPr>
          <a:xfrm rot="5400000">
            <a:off x="669543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Chord 359"/>
          <p:cNvSpPr/>
          <p:nvPr/>
        </p:nvSpPr>
        <p:spPr>
          <a:xfrm rot="5400000">
            <a:off x="678687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1" name="Chord 360"/>
          <p:cNvSpPr/>
          <p:nvPr/>
        </p:nvSpPr>
        <p:spPr>
          <a:xfrm rot="5400000">
            <a:off x="687831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2" name="Chord 361"/>
          <p:cNvSpPr/>
          <p:nvPr/>
        </p:nvSpPr>
        <p:spPr>
          <a:xfrm rot="5400000">
            <a:off x="696213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Chord 362"/>
          <p:cNvSpPr/>
          <p:nvPr/>
        </p:nvSpPr>
        <p:spPr>
          <a:xfrm rot="5400000">
            <a:off x="705357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4" name="Chord 363"/>
          <p:cNvSpPr/>
          <p:nvPr/>
        </p:nvSpPr>
        <p:spPr>
          <a:xfrm rot="5400000">
            <a:off x="714501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5" name="Chord 364"/>
          <p:cNvSpPr/>
          <p:nvPr/>
        </p:nvSpPr>
        <p:spPr>
          <a:xfrm rot="5400000">
            <a:off x="723645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Chord 365"/>
          <p:cNvSpPr/>
          <p:nvPr/>
        </p:nvSpPr>
        <p:spPr>
          <a:xfrm rot="5400000">
            <a:off x="732789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 name="Chord 368"/>
          <p:cNvSpPr/>
          <p:nvPr/>
        </p:nvSpPr>
        <p:spPr>
          <a:xfrm rot="5400000">
            <a:off x="741721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0" name="Chord 369"/>
          <p:cNvSpPr/>
          <p:nvPr/>
        </p:nvSpPr>
        <p:spPr>
          <a:xfrm rot="5400000">
            <a:off x="750865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Chord 370"/>
          <p:cNvSpPr/>
          <p:nvPr/>
        </p:nvSpPr>
        <p:spPr>
          <a:xfrm rot="5400000">
            <a:off x="760009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3" name="Chord 372"/>
          <p:cNvSpPr/>
          <p:nvPr/>
        </p:nvSpPr>
        <p:spPr>
          <a:xfrm rot="5400000">
            <a:off x="769153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5" name="Chord 374"/>
          <p:cNvSpPr/>
          <p:nvPr/>
        </p:nvSpPr>
        <p:spPr>
          <a:xfrm rot="5400000">
            <a:off x="664209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6" name="Chord 375"/>
          <p:cNvSpPr/>
          <p:nvPr/>
        </p:nvSpPr>
        <p:spPr>
          <a:xfrm rot="5400000">
            <a:off x="673353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Chord 376"/>
          <p:cNvSpPr/>
          <p:nvPr/>
        </p:nvSpPr>
        <p:spPr>
          <a:xfrm rot="5400000">
            <a:off x="682497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8" name="Chord 377"/>
          <p:cNvSpPr/>
          <p:nvPr/>
        </p:nvSpPr>
        <p:spPr>
          <a:xfrm rot="5400000">
            <a:off x="691641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9" name="Chord 378"/>
          <p:cNvSpPr/>
          <p:nvPr/>
        </p:nvSpPr>
        <p:spPr>
          <a:xfrm rot="5400000">
            <a:off x="700023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Chord 379"/>
          <p:cNvSpPr/>
          <p:nvPr/>
        </p:nvSpPr>
        <p:spPr>
          <a:xfrm rot="5400000">
            <a:off x="709167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1" name="Chord 380"/>
          <p:cNvSpPr/>
          <p:nvPr/>
        </p:nvSpPr>
        <p:spPr>
          <a:xfrm rot="5400000">
            <a:off x="718311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2" name="Chord 381"/>
          <p:cNvSpPr/>
          <p:nvPr/>
        </p:nvSpPr>
        <p:spPr>
          <a:xfrm rot="5400000">
            <a:off x="727455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Chord 382"/>
          <p:cNvSpPr/>
          <p:nvPr/>
        </p:nvSpPr>
        <p:spPr>
          <a:xfrm rot="5400000">
            <a:off x="736599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Chord 384"/>
          <p:cNvSpPr/>
          <p:nvPr/>
        </p:nvSpPr>
        <p:spPr>
          <a:xfrm rot="5400000">
            <a:off x="754675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Chord 385"/>
          <p:cNvSpPr/>
          <p:nvPr/>
        </p:nvSpPr>
        <p:spPr>
          <a:xfrm rot="5400000">
            <a:off x="763819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8" name="Oval 387"/>
          <p:cNvSpPr/>
          <p:nvPr/>
        </p:nvSpPr>
        <p:spPr>
          <a:xfrm flipH="1">
            <a:off x="7061194" y="2490974"/>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Oval 388"/>
          <p:cNvSpPr/>
          <p:nvPr/>
        </p:nvSpPr>
        <p:spPr>
          <a:xfrm flipH="1">
            <a:off x="6847834" y="2615097"/>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0" name="Oval 389"/>
          <p:cNvSpPr/>
          <p:nvPr/>
        </p:nvSpPr>
        <p:spPr>
          <a:xfrm flipH="1">
            <a:off x="7356257" y="2573347"/>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Oval 390"/>
          <p:cNvSpPr/>
          <p:nvPr/>
        </p:nvSpPr>
        <p:spPr>
          <a:xfrm flipH="1">
            <a:off x="7680857" y="2521563"/>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Oval 391"/>
          <p:cNvSpPr/>
          <p:nvPr/>
        </p:nvSpPr>
        <p:spPr>
          <a:xfrm flipH="1">
            <a:off x="7501037" y="2385527"/>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7" name="Oval 396"/>
          <p:cNvSpPr/>
          <p:nvPr/>
        </p:nvSpPr>
        <p:spPr>
          <a:xfrm>
            <a:off x="7606944" y="2746743"/>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4" name="Oval 453"/>
          <p:cNvSpPr/>
          <p:nvPr/>
        </p:nvSpPr>
        <p:spPr>
          <a:xfrm rot="2262136" flipH="1">
            <a:off x="6720871" y="5189904"/>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Oval 455"/>
          <p:cNvSpPr/>
          <p:nvPr/>
        </p:nvSpPr>
        <p:spPr>
          <a:xfrm rot="2262136" flipH="1">
            <a:off x="7522379" y="5230463"/>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1" name="Oval 460"/>
          <p:cNvSpPr/>
          <p:nvPr/>
        </p:nvSpPr>
        <p:spPr>
          <a:xfrm rot="2262136" flipH="1">
            <a:off x="6753039" y="5164726"/>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8" name="Oval 467"/>
          <p:cNvSpPr/>
          <p:nvPr/>
        </p:nvSpPr>
        <p:spPr>
          <a:xfrm rot="2262136" flipH="1">
            <a:off x="7093294" y="5222341"/>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9" name="Oval 468"/>
          <p:cNvSpPr/>
          <p:nvPr/>
        </p:nvSpPr>
        <p:spPr>
          <a:xfrm rot="2262136" flipH="1">
            <a:off x="6961161" y="5278928"/>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2" name="Oval 471"/>
          <p:cNvSpPr/>
          <p:nvPr/>
        </p:nvSpPr>
        <p:spPr>
          <a:xfrm rot="2262136" flipH="1">
            <a:off x="7407534" y="5261801"/>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3" name="Oval 472"/>
          <p:cNvSpPr/>
          <p:nvPr/>
        </p:nvSpPr>
        <p:spPr>
          <a:xfrm rot="2262136" flipH="1">
            <a:off x="7345007" y="528589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2" name="Oval 481"/>
          <p:cNvSpPr/>
          <p:nvPr/>
        </p:nvSpPr>
        <p:spPr>
          <a:xfrm rot="2262136" flipH="1">
            <a:off x="6236003" y="527535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4" name="Oval 483"/>
          <p:cNvSpPr/>
          <p:nvPr/>
        </p:nvSpPr>
        <p:spPr>
          <a:xfrm rot="2262136" flipH="1">
            <a:off x="6162148" y="525344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5" name="Oval 484"/>
          <p:cNvSpPr/>
          <p:nvPr/>
        </p:nvSpPr>
        <p:spPr>
          <a:xfrm rot="2262136" flipH="1">
            <a:off x="6313657" y="526625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6" name="Oval 485"/>
          <p:cNvSpPr/>
          <p:nvPr/>
        </p:nvSpPr>
        <p:spPr>
          <a:xfrm rot="2262136" flipH="1">
            <a:off x="6410221" y="5295676"/>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7" name="Oval 486"/>
          <p:cNvSpPr/>
          <p:nvPr/>
        </p:nvSpPr>
        <p:spPr>
          <a:xfrm rot="2262136" flipH="1">
            <a:off x="6788322" y="519511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9" name="Oval 488"/>
          <p:cNvSpPr/>
          <p:nvPr/>
        </p:nvSpPr>
        <p:spPr>
          <a:xfrm rot="2262136" flipH="1">
            <a:off x="6452816" y="5289125"/>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1" name="Oval 490"/>
          <p:cNvSpPr/>
          <p:nvPr/>
        </p:nvSpPr>
        <p:spPr>
          <a:xfrm rot="2262136" flipH="1">
            <a:off x="6567284" y="527643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2" name="Oval 491"/>
          <p:cNvSpPr/>
          <p:nvPr/>
        </p:nvSpPr>
        <p:spPr>
          <a:xfrm rot="2262136" flipH="1">
            <a:off x="6563988" y="528589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3" name="Oval 492"/>
          <p:cNvSpPr/>
          <p:nvPr/>
        </p:nvSpPr>
        <p:spPr>
          <a:xfrm rot="2262136" flipH="1">
            <a:off x="6647295" y="5248818"/>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5" name="Oval 494"/>
          <p:cNvSpPr/>
          <p:nvPr/>
        </p:nvSpPr>
        <p:spPr>
          <a:xfrm rot="2262136" flipH="1">
            <a:off x="6630659" y="527640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6" name="Oval 495"/>
          <p:cNvSpPr/>
          <p:nvPr/>
        </p:nvSpPr>
        <p:spPr>
          <a:xfrm rot="2262136" flipH="1">
            <a:off x="6712185" y="526068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7" name="Oval 496"/>
          <p:cNvSpPr/>
          <p:nvPr/>
        </p:nvSpPr>
        <p:spPr>
          <a:xfrm rot="2262136" flipH="1">
            <a:off x="6536499" y="524001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8" name="Oval 497"/>
          <p:cNvSpPr/>
          <p:nvPr/>
        </p:nvSpPr>
        <p:spPr>
          <a:xfrm rot="2262136" flipH="1">
            <a:off x="6538062" y="519729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9" name="Oval 498"/>
          <p:cNvSpPr/>
          <p:nvPr/>
        </p:nvSpPr>
        <p:spPr>
          <a:xfrm rot="2262136" flipH="1">
            <a:off x="6635349" y="520697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0" name="Oval 499"/>
          <p:cNvSpPr/>
          <p:nvPr/>
        </p:nvSpPr>
        <p:spPr>
          <a:xfrm rot="2262136" flipH="1">
            <a:off x="6738610" y="525792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1" name="Oval 500"/>
          <p:cNvSpPr/>
          <p:nvPr/>
        </p:nvSpPr>
        <p:spPr>
          <a:xfrm rot="2262136" flipH="1">
            <a:off x="6862788" y="528006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2" name="Oval 501"/>
          <p:cNvSpPr/>
          <p:nvPr/>
        </p:nvSpPr>
        <p:spPr>
          <a:xfrm rot="2262136" flipH="1">
            <a:off x="6838835" y="528183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3" name="Oval 502"/>
          <p:cNvSpPr/>
          <p:nvPr/>
        </p:nvSpPr>
        <p:spPr>
          <a:xfrm rot="2262136" flipH="1">
            <a:off x="6840398" y="523910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4" name="Oval 503"/>
          <p:cNvSpPr/>
          <p:nvPr/>
        </p:nvSpPr>
        <p:spPr>
          <a:xfrm rot="2262136" flipH="1">
            <a:off x="6937685" y="524879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6" name="Oval 505"/>
          <p:cNvSpPr/>
          <p:nvPr/>
        </p:nvSpPr>
        <p:spPr>
          <a:xfrm rot="2262136" flipH="1">
            <a:off x="7098411" y="5292919"/>
            <a:ext cx="45719"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7" name="Oval 506"/>
          <p:cNvSpPr/>
          <p:nvPr/>
        </p:nvSpPr>
        <p:spPr>
          <a:xfrm rot="2262136" flipH="1">
            <a:off x="7017299" y="5289494"/>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8" name="Oval 507"/>
          <p:cNvSpPr/>
          <p:nvPr/>
        </p:nvSpPr>
        <p:spPr>
          <a:xfrm rot="2262136" flipH="1">
            <a:off x="7094146" y="5284534"/>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2" name="Oval 511"/>
          <p:cNvSpPr/>
          <p:nvPr/>
        </p:nvSpPr>
        <p:spPr>
          <a:xfrm rot="2262136" flipH="1">
            <a:off x="7263209" y="526628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3" name="Oval 512"/>
          <p:cNvSpPr/>
          <p:nvPr/>
        </p:nvSpPr>
        <p:spPr>
          <a:xfrm rot="2262136" flipH="1">
            <a:off x="7213594" y="529222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4" name="Oval 513"/>
          <p:cNvSpPr/>
          <p:nvPr/>
        </p:nvSpPr>
        <p:spPr>
          <a:xfrm rot="2262136" flipH="1">
            <a:off x="7249879" y="528859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5" name="Oval 514"/>
          <p:cNvSpPr/>
          <p:nvPr/>
        </p:nvSpPr>
        <p:spPr>
          <a:xfrm rot="2262136" flipH="1">
            <a:off x="7326103" y="523473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6" name="Oval 515"/>
          <p:cNvSpPr/>
          <p:nvPr/>
        </p:nvSpPr>
        <p:spPr>
          <a:xfrm rot="2262136" flipH="1">
            <a:off x="7152413" y="525747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7" name="Oval 516"/>
          <p:cNvSpPr/>
          <p:nvPr/>
        </p:nvSpPr>
        <p:spPr>
          <a:xfrm rot="2262136" flipH="1">
            <a:off x="7153976" y="5214754"/>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8" name="Oval 517"/>
          <p:cNvSpPr/>
          <p:nvPr/>
        </p:nvSpPr>
        <p:spPr>
          <a:xfrm rot="2262136" flipH="1">
            <a:off x="7251263" y="522444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9" name="Oval 518"/>
          <p:cNvSpPr/>
          <p:nvPr/>
        </p:nvSpPr>
        <p:spPr>
          <a:xfrm rot="2262136" flipH="1">
            <a:off x="7565232" y="522137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1" name="Oval 520"/>
          <p:cNvSpPr/>
          <p:nvPr/>
        </p:nvSpPr>
        <p:spPr>
          <a:xfrm rot="2262136" flipH="1">
            <a:off x="7435211" y="527022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2" name="Oval 521"/>
          <p:cNvSpPr/>
          <p:nvPr/>
        </p:nvSpPr>
        <p:spPr>
          <a:xfrm rot="2262136" flipH="1">
            <a:off x="7456312" y="5256572"/>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3" name="Oval 522"/>
          <p:cNvSpPr/>
          <p:nvPr/>
        </p:nvSpPr>
        <p:spPr>
          <a:xfrm rot="2262136" flipH="1">
            <a:off x="7553599" y="5266258"/>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4" name="Oval 523"/>
          <p:cNvSpPr/>
          <p:nvPr/>
        </p:nvSpPr>
        <p:spPr>
          <a:xfrm rot="2262136" flipH="1">
            <a:off x="6865668" y="5251462"/>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5" name="Oval 524"/>
          <p:cNvSpPr/>
          <p:nvPr/>
        </p:nvSpPr>
        <p:spPr>
          <a:xfrm rot="2262136" flipH="1">
            <a:off x="6168347" y="5197205"/>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9" name="Oval 528"/>
          <p:cNvSpPr/>
          <p:nvPr/>
        </p:nvSpPr>
        <p:spPr>
          <a:xfrm rot="2262136" flipH="1">
            <a:off x="6386839" y="526667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0" name="Oval 529"/>
          <p:cNvSpPr/>
          <p:nvPr/>
        </p:nvSpPr>
        <p:spPr>
          <a:xfrm rot="2262136" flipH="1">
            <a:off x="6275292" y="5217749"/>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1" name="Oval 530"/>
          <p:cNvSpPr/>
          <p:nvPr/>
        </p:nvSpPr>
        <p:spPr>
          <a:xfrm rot="2262136" flipH="1">
            <a:off x="6316145" y="521194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2" name="Oval 531"/>
          <p:cNvSpPr/>
          <p:nvPr/>
        </p:nvSpPr>
        <p:spPr>
          <a:xfrm rot="2262136" flipH="1">
            <a:off x="6275293" y="5170964"/>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4" name="Oval 533"/>
          <p:cNvSpPr/>
          <p:nvPr/>
        </p:nvSpPr>
        <p:spPr>
          <a:xfrm rot="2262136" flipH="1">
            <a:off x="6428042" y="5217167"/>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5" name="Oval 534"/>
          <p:cNvSpPr/>
          <p:nvPr/>
        </p:nvSpPr>
        <p:spPr>
          <a:xfrm rot="2262136" flipH="1">
            <a:off x="6414995" y="517890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6" name="Oval 535"/>
          <p:cNvSpPr/>
          <p:nvPr/>
        </p:nvSpPr>
        <p:spPr>
          <a:xfrm rot="2262136" flipH="1">
            <a:off x="6476370" y="521684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7" name="Oval 536"/>
          <p:cNvSpPr/>
          <p:nvPr/>
        </p:nvSpPr>
        <p:spPr>
          <a:xfrm rot="2262136" flipH="1">
            <a:off x="6468545" y="521511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8" name="Oval 537"/>
          <p:cNvSpPr/>
          <p:nvPr/>
        </p:nvSpPr>
        <p:spPr>
          <a:xfrm rot="2262136" flipH="1">
            <a:off x="6443090" y="5188272"/>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9" name="Oval 538"/>
          <p:cNvSpPr/>
          <p:nvPr/>
        </p:nvSpPr>
        <p:spPr>
          <a:xfrm rot="2262136" flipH="1">
            <a:off x="6567395" y="518208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1" name="Oval 540"/>
          <p:cNvSpPr/>
          <p:nvPr/>
        </p:nvSpPr>
        <p:spPr>
          <a:xfrm rot="2262136" flipH="1">
            <a:off x="6620044" y="521103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3" name="Oval 542"/>
          <p:cNvSpPr/>
          <p:nvPr/>
        </p:nvSpPr>
        <p:spPr>
          <a:xfrm rot="2262136" flipH="1">
            <a:off x="6686466" y="517168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4" name="Oval 543"/>
          <p:cNvSpPr/>
          <p:nvPr/>
        </p:nvSpPr>
        <p:spPr>
          <a:xfrm rot="2262136" flipH="1">
            <a:off x="7355621" y="529084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5" name="Oval 544"/>
          <p:cNvSpPr/>
          <p:nvPr/>
        </p:nvSpPr>
        <p:spPr>
          <a:xfrm rot="2262136" flipH="1">
            <a:off x="6891207" y="5188427"/>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6" name="Oval 545"/>
          <p:cNvSpPr/>
          <p:nvPr/>
        </p:nvSpPr>
        <p:spPr>
          <a:xfrm rot="2262136" flipH="1">
            <a:off x="6933622" y="5186684"/>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7" name="Oval 546"/>
          <p:cNvSpPr/>
          <p:nvPr/>
        </p:nvSpPr>
        <p:spPr>
          <a:xfrm rot="2262136" flipH="1">
            <a:off x="7030909" y="519637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8" name="Oval 547"/>
          <p:cNvSpPr/>
          <p:nvPr/>
        </p:nvSpPr>
        <p:spPr>
          <a:xfrm rot="2262136" flipH="1">
            <a:off x="7057718" y="518118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9" name="Oval 548"/>
          <p:cNvSpPr/>
          <p:nvPr/>
        </p:nvSpPr>
        <p:spPr>
          <a:xfrm rot="2262136" flipH="1">
            <a:off x="7086022" y="518986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0" name="Oval 549"/>
          <p:cNvSpPr/>
          <p:nvPr/>
        </p:nvSpPr>
        <p:spPr>
          <a:xfrm rot="2262136" flipH="1">
            <a:off x="7183309" y="519954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2" name="Oval 551"/>
          <p:cNvSpPr/>
          <p:nvPr/>
        </p:nvSpPr>
        <p:spPr>
          <a:xfrm rot="2262136" flipH="1">
            <a:off x="7319641" y="517938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4" name="Oval 553"/>
          <p:cNvSpPr/>
          <p:nvPr/>
        </p:nvSpPr>
        <p:spPr>
          <a:xfrm rot="2262136" flipH="1">
            <a:off x="7306942" y="5217169"/>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5" name="Oval 554"/>
          <p:cNvSpPr/>
          <p:nvPr/>
        </p:nvSpPr>
        <p:spPr>
          <a:xfrm rot="2262136" flipH="1">
            <a:off x="7244415" y="524125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8" name="Oval 557"/>
          <p:cNvSpPr/>
          <p:nvPr/>
        </p:nvSpPr>
        <p:spPr>
          <a:xfrm rot="2262136" flipH="1">
            <a:off x="6309808" y="5293021"/>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9" name="Oval 558"/>
          <p:cNvSpPr/>
          <p:nvPr/>
        </p:nvSpPr>
        <p:spPr>
          <a:xfrm rot="2262136" flipH="1">
            <a:off x="6350661" y="528721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0" name="Oval 559"/>
          <p:cNvSpPr/>
          <p:nvPr/>
        </p:nvSpPr>
        <p:spPr>
          <a:xfrm rot="2262136" flipH="1">
            <a:off x="6309809" y="5246236"/>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1" name="Oval 560"/>
          <p:cNvSpPr/>
          <p:nvPr/>
        </p:nvSpPr>
        <p:spPr>
          <a:xfrm rot="2262136" flipH="1">
            <a:off x="6352224" y="524449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2" name="Oval 561"/>
          <p:cNvSpPr/>
          <p:nvPr/>
        </p:nvSpPr>
        <p:spPr>
          <a:xfrm rot="2262136" flipH="1">
            <a:off x="6462558" y="5292439"/>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3" name="Oval 562"/>
          <p:cNvSpPr/>
          <p:nvPr/>
        </p:nvSpPr>
        <p:spPr>
          <a:xfrm rot="2262136" flipH="1">
            <a:off x="6449511" y="525417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4" name="Oval 563"/>
          <p:cNvSpPr/>
          <p:nvPr/>
        </p:nvSpPr>
        <p:spPr>
          <a:xfrm rot="2262136" flipH="1">
            <a:off x="6539460" y="5269967"/>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5" name="Oval 564"/>
          <p:cNvSpPr/>
          <p:nvPr/>
        </p:nvSpPr>
        <p:spPr>
          <a:xfrm rot="2262136" flipH="1">
            <a:off x="6503061" y="529039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6" name="Oval 565"/>
          <p:cNvSpPr/>
          <p:nvPr/>
        </p:nvSpPr>
        <p:spPr>
          <a:xfrm rot="2262136" flipH="1">
            <a:off x="6504624" y="5247670"/>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7" name="Oval 566"/>
          <p:cNvSpPr/>
          <p:nvPr/>
        </p:nvSpPr>
        <p:spPr>
          <a:xfrm rot="2262136" flipH="1">
            <a:off x="6601911" y="525735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8" name="Oval 567"/>
          <p:cNvSpPr/>
          <p:nvPr/>
        </p:nvSpPr>
        <p:spPr>
          <a:xfrm rot="2262136" flipH="1">
            <a:off x="6350662" y="517296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9" name="Oval 568"/>
          <p:cNvSpPr/>
          <p:nvPr/>
        </p:nvSpPr>
        <p:spPr>
          <a:xfrm rot="2262136" flipH="1">
            <a:off x="6692888" y="5276864"/>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0" name="Oval 569"/>
          <p:cNvSpPr/>
          <p:nvPr/>
        </p:nvSpPr>
        <p:spPr>
          <a:xfrm rot="2262136" flipH="1">
            <a:off x="6806960" y="5289488"/>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1" name="Oval 570"/>
          <p:cNvSpPr/>
          <p:nvPr/>
        </p:nvSpPr>
        <p:spPr>
          <a:xfrm rot="2262136" flipH="1">
            <a:off x="6738243" y="5237198"/>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2" name="Oval 571"/>
          <p:cNvSpPr/>
          <p:nvPr/>
        </p:nvSpPr>
        <p:spPr>
          <a:xfrm rot="2262136" flipH="1">
            <a:off x="6837093" y="5204163"/>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3" name="Oval 572"/>
          <p:cNvSpPr/>
          <p:nvPr/>
        </p:nvSpPr>
        <p:spPr>
          <a:xfrm rot="2262136" flipH="1">
            <a:off x="6925722" y="5222462"/>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4" name="Oval 573"/>
          <p:cNvSpPr/>
          <p:nvPr/>
        </p:nvSpPr>
        <p:spPr>
          <a:xfrm rot="2262136" flipH="1">
            <a:off x="6968138" y="526195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5" name="Oval 574"/>
          <p:cNvSpPr/>
          <p:nvPr/>
        </p:nvSpPr>
        <p:spPr>
          <a:xfrm rot="2262136" flipH="1">
            <a:off x="7065425" y="527164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6" name="Oval 575"/>
          <p:cNvSpPr/>
          <p:nvPr/>
        </p:nvSpPr>
        <p:spPr>
          <a:xfrm rot="2262136" flipH="1">
            <a:off x="7162617" y="522164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7" name="Oval 576"/>
          <p:cNvSpPr/>
          <p:nvPr/>
        </p:nvSpPr>
        <p:spPr>
          <a:xfrm rot="2262136" flipH="1">
            <a:off x="7120538" y="526513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8" name="Oval 577"/>
          <p:cNvSpPr/>
          <p:nvPr/>
        </p:nvSpPr>
        <p:spPr>
          <a:xfrm rot="2262136" flipH="1">
            <a:off x="7217825" y="527481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9" name="Oval 578"/>
          <p:cNvSpPr/>
          <p:nvPr/>
        </p:nvSpPr>
        <p:spPr>
          <a:xfrm rot="2262136" flipH="1">
            <a:off x="7051821" y="5212843"/>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0" name="Oval 579"/>
          <p:cNvSpPr/>
          <p:nvPr/>
        </p:nvSpPr>
        <p:spPr>
          <a:xfrm rot="2262136" flipH="1">
            <a:off x="7376264" y="522282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1" name="Oval 580"/>
          <p:cNvSpPr/>
          <p:nvPr/>
        </p:nvSpPr>
        <p:spPr>
          <a:xfrm rot="2262136" flipH="1">
            <a:off x="7453007" y="522162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3" name="Oval 582"/>
          <p:cNvSpPr/>
          <p:nvPr/>
        </p:nvSpPr>
        <p:spPr>
          <a:xfrm rot="2262136" flipH="1">
            <a:off x="7592489" y="5259143"/>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4" name="Oval 583"/>
          <p:cNvSpPr/>
          <p:nvPr/>
        </p:nvSpPr>
        <p:spPr>
          <a:xfrm rot="2262136" flipH="1">
            <a:off x="7484561" y="517848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5" name="Oval 584"/>
          <p:cNvSpPr/>
          <p:nvPr/>
        </p:nvSpPr>
        <p:spPr>
          <a:xfrm rot="2262136" flipH="1">
            <a:off x="7174458" y="5204458"/>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6" name="Oval 585"/>
          <p:cNvSpPr/>
          <p:nvPr/>
        </p:nvSpPr>
        <p:spPr>
          <a:xfrm rot="2262136">
            <a:off x="7227695" y="5206677"/>
            <a:ext cx="107627" cy="5029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7" name="Oval 586"/>
          <p:cNvSpPr/>
          <p:nvPr/>
        </p:nvSpPr>
        <p:spPr>
          <a:xfrm rot="2262136" flipH="1">
            <a:off x="7264718" y="5206953"/>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9" name="Oval 588"/>
          <p:cNvSpPr/>
          <p:nvPr/>
        </p:nvSpPr>
        <p:spPr>
          <a:xfrm rot="2262136" flipH="1">
            <a:off x="6995665" y="523396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0" name="Oval 589"/>
          <p:cNvSpPr/>
          <p:nvPr/>
        </p:nvSpPr>
        <p:spPr>
          <a:xfrm rot="2262136" flipH="1">
            <a:off x="7363568" y="5173918"/>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1" name="Oval 590"/>
          <p:cNvSpPr/>
          <p:nvPr/>
        </p:nvSpPr>
        <p:spPr>
          <a:xfrm rot="2262136" flipH="1" flipV="1">
            <a:off x="7445659" y="5188157"/>
            <a:ext cx="103534"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2" name="Oval 591"/>
          <p:cNvSpPr/>
          <p:nvPr/>
        </p:nvSpPr>
        <p:spPr>
          <a:xfrm rot="2262136" flipH="1">
            <a:off x="7417118" y="521013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4" name="Oval 593"/>
          <p:cNvSpPr/>
          <p:nvPr/>
        </p:nvSpPr>
        <p:spPr>
          <a:xfrm rot="2262136" flipH="1">
            <a:off x="7515968" y="517709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8" name="Oval 597"/>
          <p:cNvSpPr/>
          <p:nvPr/>
        </p:nvSpPr>
        <p:spPr>
          <a:xfrm rot="2262136" flipH="1">
            <a:off x="7635619" y="5280688"/>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9" name="Oval 598"/>
          <p:cNvSpPr/>
          <p:nvPr/>
        </p:nvSpPr>
        <p:spPr>
          <a:xfrm rot="2262136" flipH="1">
            <a:off x="7681207" y="529246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0" name="Oval 599"/>
          <p:cNvSpPr/>
          <p:nvPr/>
        </p:nvSpPr>
        <p:spPr>
          <a:xfrm rot="2262136" flipH="1">
            <a:off x="7662439" y="5322091"/>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1" name="Oval 600"/>
          <p:cNvSpPr/>
          <p:nvPr/>
        </p:nvSpPr>
        <p:spPr>
          <a:xfrm rot="2262136" flipH="1">
            <a:off x="7180179" y="5235740"/>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5" name="Oval 604"/>
          <p:cNvSpPr/>
          <p:nvPr/>
        </p:nvSpPr>
        <p:spPr>
          <a:xfrm rot="2262136" flipH="1">
            <a:off x="7302216" y="5195570"/>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8" name="Oval 607"/>
          <p:cNvSpPr/>
          <p:nvPr/>
        </p:nvSpPr>
        <p:spPr>
          <a:xfrm rot="2262136" flipH="1">
            <a:off x="7515039" y="5299736"/>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0" name="Oval 609"/>
          <p:cNvSpPr/>
          <p:nvPr/>
        </p:nvSpPr>
        <p:spPr>
          <a:xfrm rot="2262136" flipH="1">
            <a:off x="7481436" y="526895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2" name="Oval 611"/>
          <p:cNvSpPr/>
          <p:nvPr/>
        </p:nvSpPr>
        <p:spPr>
          <a:xfrm rot="2262136" flipH="1">
            <a:off x="7444676" y="5289383"/>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8" name="Oval 627"/>
          <p:cNvSpPr/>
          <p:nvPr/>
        </p:nvSpPr>
        <p:spPr>
          <a:xfrm rot="2262136" flipH="1">
            <a:off x="7585044" y="525747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9" name="Oval 628"/>
          <p:cNvSpPr/>
          <p:nvPr/>
        </p:nvSpPr>
        <p:spPr>
          <a:xfrm rot="2262136" flipH="1">
            <a:off x="6234439" y="519230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3" name="Oval 632"/>
          <p:cNvSpPr/>
          <p:nvPr/>
        </p:nvSpPr>
        <p:spPr>
          <a:xfrm rot="2262136" flipH="1">
            <a:off x="7271672" y="5183956"/>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4" name="Oval 633"/>
          <p:cNvSpPr/>
          <p:nvPr/>
        </p:nvSpPr>
        <p:spPr>
          <a:xfrm rot="2262136" flipH="1">
            <a:off x="6180112" y="5293260"/>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5" name="Oval 634"/>
          <p:cNvSpPr/>
          <p:nvPr/>
        </p:nvSpPr>
        <p:spPr>
          <a:xfrm rot="2262136" flipH="1">
            <a:off x="6188850" y="519459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7" name="Oval 636"/>
          <p:cNvSpPr/>
          <p:nvPr/>
        </p:nvSpPr>
        <p:spPr>
          <a:xfrm rot="2262136" flipH="1">
            <a:off x="6229703" y="527529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4" name="Oval 643"/>
          <p:cNvSpPr/>
          <p:nvPr/>
        </p:nvSpPr>
        <p:spPr>
          <a:xfrm rot="2262136" flipH="1">
            <a:off x="6227091" y="5229016"/>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6" name="Oval 645"/>
          <p:cNvSpPr/>
          <p:nvPr/>
        </p:nvSpPr>
        <p:spPr>
          <a:xfrm rot="2262136" flipH="1">
            <a:off x="6267727" y="522678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8" name="Oval 647"/>
          <p:cNvSpPr/>
          <p:nvPr/>
        </p:nvSpPr>
        <p:spPr>
          <a:xfrm rot="2262136" flipH="1">
            <a:off x="6136866" y="524920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9" name="Oval 648"/>
          <p:cNvSpPr/>
          <p:nvPr/>
        </p:nvSpPr>
        <p:spPr>
          <a:xfrm rot="2262136" flipH="1">
            <a:off x="6468906" y="519947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1" name="Oval 650"/>
          <p:cNvSpPr/>
          <p:nvPr/>
        </p:nvSpPr>
        <p:spPr>
          <a:xfrm rot="2262136" flipH="1">
            <a:off x="6608065" y="522234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2" name="Oval 651"/>
          <p:cNvSpPr/>
          <p:nvPr/>
        </p:nvSpPr>
        <p:spPr>
          <a:xfrm rot="2262136" flipH="1">
            <a:off x="6705352" y="523202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3" name="Oval 652"/>
          <p:cNvSpPr/>
          <p:nvPr/>
        </p:nvSpPr>
        <p:spPr>
          <a:xfrm rot="2262136" flipH="1">
            <a:off x="6643348" y="518917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5" name="Oval 654"/>
          <p:cNvSpPr/>
          <p:nvPr/>
        </p:nvSpPr>
        <p:spPr>
          <a:xfrm rot="2262136" flipH="1">
            <a:off x="6261819" y="530403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6" name="Oval 655"/>
          <p:cNvSpPr/>
          <p:nvPr/>
        </p:nvSpPr>
        <p:spPr>
          <a:xfrm rot="2262136" flipH="1">
            <a:off x="6369367" y="5309143"/>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9" name="Oval 658"/>
          <p:cNvSpPr/>
          <p:nvPr/>
        </p:nvSpPr>
        <p:spPr>
          <a:xfrm rot="2262136" flipH="1">
            <a:off x="6505910" y="518962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0" name="Oval 659"/>
          <p:cNvSpPr/>
          <p:nvPr/>
        </p:nvSpPr>
        <p:spPr>
          <a:xfrm rot="2262136" flipH="1">
            <a:off x="7399226" y="519140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1" name="Oval 660"/>
          <p:cNvSpPr/>
          <p:nvPr/>
        </p:nvSpPr>
        <p:spPr>
          <a:xfrm rot="2262136" flipH="1">
            <a:off x="6465057" y="5226239"/>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2" name="Oval 661"/>
          <p:cNvSpPr/>
          <p:nvPr/>
        </p:nvSpPr>
        <p:spPr>
          <a:xfrm rot="2262136" flipH="1">
            <a:off x="6845694" y="516953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3" name="Oval 662"/>
          <p:cNvSpPr/>
          <p:nvPr/>
        </p:nvSpPr>
        <p:spPr>
          <a:xfrm rot="2262136" flipH="1">
            <a:off x="6116529" y="5284212"/>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5" name="Oval 664"/>
          <p:cNvSpPr/>
          <p:nvPr/>
        </p:nvSpPr>
        <p:spPr>
          <a:xfrm rot="2262136" flipH="1">
            <a:off x="6617807" y="5225657"/>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6" name="Oval 665"/>
          <p:cNvSpPr/>
          <p:nvPr/>
        </p:nvSpPr>
        <p:spPr>
          <a:xfrm rot="2262136" flipH="1">
            <a:off x="6604760" y="518739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7" name="Oval 666"/>
          <p:cNvSpPr/>
          <p:nvPr/>
        </p:nvSpPr>
        <p:spPr>
          <a:xfrm rot="2262136" flipH="1">
            <a:off x="6666135" y="522533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8" name="Oval 667"/>
          <p:cNvSpPr/>
          <p:nvPr/>
        </p:nvSpPr>
        <p:spPr>
          <a:xfrm rot="2262136" flipH="1">
            <a:off x="6658310" y="522360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3" name="Oval 672"/>
          <p:cNvSpPr/>
          <p:nvPr/>
        </p:nvSpPr>
        <p:spPr>
          <a:xfrm rot="2262136" flipH="1">
            <a:off x="7651767" y="5235425"/>
            <a:ext cx="49232" cy="8994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6" name="Oval 675"/>
          <p:cNvSpPr/>
          <p:nvPr/>
        </p:nvSpPr>
        <p:spPr>
          <a:xfrm rot="2262136" flipH="1">
            <a:off x="6785484" y="5283489"/>
            <a:ext cx="103534" cy="55722"/>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7" name="Oval 676"/>
          <p:cNvSpPr/>
          <p:nvPr/>
        </p:nvSpPr>
        <p:spPr>
          <a:xfrm rot="2262136" flipH="1">
            <a:off x="7679330" y="5246649"/>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8" name="Oval 677"/>
          <p:cNvSpPr/>
          <p:nvPr/>
        </p:nvSpPr>
        <p:spPr>
          <a:xfrm rot="2262136" flipH="1">
            <a:off x="7722060" y="5250205"/>
            <a:ext cx="45719" cy="8994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0" name="Oval 679"/>
          <p:cNvSpPr/>
          <p:nvPr/>
        </p:nvSpPr>
        <p:spPr>
          <a:xfrm rot="2262136" flipH="1">
            <a:off x="6764420" y="5293372"/>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2" name="Oval 681"/>
          <p:cNvSpPr/>
          <p:nvPr/>
        </p:nvSpPr>
        <p:spPr>
          <a:xfrm rot="2262136" flipH="1">
            <a:off x="7608790" y="5172909"/>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7" name="Oval 686"/>
          <p:cNvSpPr/>
          <p:nvPr/>
        </p:nvSpPr>
        <p:spPr>
          <a:xfrm rot="2262136" flipH="1">
            <a:off x="7447156" y="5223821"/>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1" name="Oval 690"/>
          <p:cNvSpPr/>
          <p:nvPr/>
        </p:nvSpPr>
        <p:spPr>
          <a:xfrm rot="2262136" flipH="1">
            <a:off x="7500839" y="5288543"/>
            <a:ext cx="45719" cy="8994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5" name="Oval 694"/>
          <p:cNvSpPr/>
          <p:nvPr/>
        </p:nvSpPr>
        <p:spPr>
          <a:xfrm rot="2262136" flipH="1">
            <a:off x="7611281" y="528613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6" name="Oval 695"/>
          <p:cNvSpPr/>
          <p:nvPr/>
        </p:nvSpPr>
        <p:spPr>
          <a:xfrm rot="2262136" flipH="1">
            <a:off x="7606066" y="519381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7" name="Oval 696"/>
          <p:cNvSpPr/>
          <p:nvPr/>
        </p:nvSpPr>
        <p:spPr>
          <a:xfrm rot="2262136" flipH="1">
            <a:off x="6998920" y="5179811"/>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Rectangle 445"/>
          <p:cNvSpPr/>
          <p:nvPr/>
        </p:nvSpPr>
        <p:spPr>
          <a:xfrm>
            <a:off x="6118871" y="4682199"/>
            <a:ext cx="1646639" cy="267592"/>
          </a:xfrm>
          <a:prstGeom prst="rect">
            <a:avLst/>
          </a:prstGeom>
          <a:solidFill>
            <a:schemeClr val="tx1">
              <a:lumMod val="85000"/>
              <a:lumOff val="15000"/>
            </a:schemeClr>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1" name="Oval 720"/>
          <p:cNvSpPr/>
          <p:nvPr/>
        </p:nvSpPr>
        <p:spPr>
          <a:xfrm rot="2262136" flipH="1">
            <a:off x="7574503" y="5186437"/>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2" name="Oval 721"/>
          <p:cNvSpPr/>
          <p:nvPr/>
        </p:nvSpPr>
        <p:spPr>
          <a:xfrm rot="2262136" flipH="1">
            <a:off x="7594315" y="522254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3" name="Oval 722"/>
          <p:cNvSpPr/>
          <p:nvPr/>
        </p:nvSpPr>
        <p:spPr>
          <a:xfrm rot="2262136" flipH="1">
            <a:off x="7560989" y="5169837"/>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4" name="Oval 723"/>
          <p:cNvSpPr/>
          <p:nvPr/>
        </p:nvSpPr>
        <p:spPr>
          <a:xfrm rot="2262136" flipH="1">
            <a:off x="7436566" y="5206051"/>
            <a:ext cx="45719" cy="8994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5" name="Oval 724"/>
          <p:cNvSpPr/>
          <p:nvPr/>
        </p:nvSpPr>
        <p:spPr>
          <a:xfrm rot="2262136" flipH="1">
            <a:off x="7635618" y="521933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6" name="Oval 725"/>
          <p:cNvSpPr/>
          <p:nvPr/>
        </p:nvSpPr>
        <p:spPr>
          <a:xfrm rot="2262136" flipH="1">
            <a:off x="7615337" y="515888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Frame 42"/>
          <p:cNvSpPr/>
          <p:nvPr/>
        </p:nvSpPr>
        <p:spPr>
          <a:xfrm>
            <a:off x="6091337" y="4456352"/>
            <a:ext cx="1691640" cy="1143000"/>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35" name="Rectangle 734"/>
          <p:cNvSpPr/>
          <p:nvPr/>
        </p:nvSpPr>
        <p:spPr>
          <a:xfrm>
            <a:off x="1283424" y="5269088"/>
            <a:ext cx="371774" cy="479829"/>
          </a:xfrm>
          <a:prstGeom prst="rect">
            <a:avLst/>
          </a:prstGeom>
          <a:solidFill>
            <a:srgbClr val="FFA37F"/>
          </a:solid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5" name="Parallelogram 744"/>
          <p:cNvSpPr/>
          <p:nvPr/>
        </p:nvSpPr>
        <p:spPr>
          <a:xfrm rot="1752710">
            <a:off x="1498181" y="4300707"/>
            <a:ext cx="1007733" cy="257306"/>
          </a:xfrm>
          <a:prstGeom prst="parallelogram">
            <a:avLst>
              <a:gd name="adj" fmla="val 0"/>
            </a:avLst>
          </a:prstGeom>
          <a:pattFill prst="shingle">
            <a:fgClr>
              <a:schemeClr val="tx1"/>
            </a:fgClr>
            <a:bgClr>
              <a:srgbClr val="A96E33"/>
            </a:bgClr>
          </a:patt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7" name="Parallelogram 746"/>
          <p:cNvSpPr/>
          <p:nvPr/>
        </p:nvSpPr>
        <p:spPr>
          <a:xfrm rot="20110644" flipH="1" flipV="1">
            <a:off x="433396" y="4328620"/>
            <a:ext cx="1276731" cy="155393"/>
          </a:xfrm>
          <a:prstGeom prst="parallelogram">
            <a:avLst>
              <a:gd name="adj" fmla="val 132744"/>
            </a:avLst>
          </a:prstGeom>
          <a:pattFill prst="shingle">
            <a:fgClr>
              <a:schemeClr val="tx1"/>
            </a:fgClr>
            <a:bgClr>
              <a:srgbClr val="A96E33"/>
            </a:bgClr>
          </a:patt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4" name="TextBox 753"/>
          <p:cNvSpPr txBox="1"/>
          <p:nvPr/>
        </p:nvSpPr>
        <p:spPr>
          <a:xfrm>
            <a:off x="2149877" y="1491852"/>
            <a:ext cx="2186226" cy="461665"/>
          </a:xfrm>
          <a:prstGeom prst="rect">
            <a:avLst/>
          </a:prstGeom>
          <a:noFill/>
        </p:spPr>
        <p:txBody>
          <a:bodyPr wrap="square" rtlCol="0">
            <a:spAutoFit/>
          </a:bodyPr>
          <a:lstStyle/>
          <a:p>
            <a:pPr algn="ctr"/>
            <a:r>
              <a:rPr lang="en-US" sz="2400" b="1" dirty="0" smtClean="0">
                <a:latin typeface="MS Reference Sans Serif"/>
                <a:cs typeface="MS Reference Sans Serif"/>
              </a:rPr>
              <a:t>Coagulation</a:t>
            </a:r>
          </a:p>
        </p:txBody>
      </p:sp>
      <p:sp>
        <p:nvSpPr>
          <p:cNvPr id="756" name="TextBox 755"/>
          <p:cNvSpPr txBox="1"/>
          <p:nvPr/>
        </p:nvSpPr>
        <p:spPr>
          <a:xfrm>
            <a:off x="4361624" y="1615539"/>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Flocculation</a:t>
            </a:r>
            <a:endParaRPr lang="en-US" sz="1200" dirty="0">
              <a:latin typeface="MS Reference Sans Serif"/>
              <a:cs typeface="MS Reference Sans Serif"/>
            </a:endParaRPr>
          </a:p>
        </p:txBody>
      </p:sp>
      <p:sp>
        <p:nvSpPr>
          <p:cNvPr id="757" name="TextBox 756"/>
          <p:cNvSpPr txBox="1"/>
          <p:nvPr/>
        </p:nvSpPr>
        <p:spPr>
          <a:xfrm>
            <a:off x="6305909" y="1606924"/>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Sedimentation</a:t>
            </a:r>
            <a:endParaRPr lang="en-US" sz="1200" dirty="0">
              <a:latin typeface="MS Reference Sans Serif"/>
              <a:cs typeface="MS Reference Sans Serif"/>
            </a:endParaRPr>
          </a:p>
        </p:txBody>
      </p:sp>
      <p:sp>
        <p:nvSpPr>
          <p:cNvPr id="758" name="TextBox 757"/>
          <p:cNvSpPr txBox="1"/>
          <p:nvPr/>
        </p:nvSpPr>
        <p:spPr>
          <a:xfrm>
            <a:off x="6177709" y="5717337"/>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Filtration</a:t>
            </a:r>
            <a:endParaRPr lang="en-US" sz="1200" dirty="0">
              <a:latin typeface="MS Reference Sans Serif"/>
              <a:cs typeface="MS Reference Sans Serif"/>
            </a:endParaRPr>
          </a:p>
        </p:txBody>
      </p:sp>
      <p:sp>
        <p:nvSpPr>
          <p:cNvPr id="759" name="TextBox 758"/>
          <p:cNvSpPr txBox="1"/>
          <p:nvPr/>
        </p:nvSpPr>
        <p:spPr>
          <a:xfrm>
            <a:off x="3287623" y="5717337"/>
            <a:ext cx="1916923" cy="461665"/>
          </a:xfrm>
          <a:prstGeom prst="rect">
            <a:avLst/>
          </a:prstGeom>
          <a:noFill/>
        </p:spPr>
        <p:txBody>
          <a:bodyPr wrap="square" rtlCol="0">
            <a:spAutoFit/>
          </a:bodyPr>
          <a:lstStyle/>
          <a:p>
            <a:pPr algn="ctr"/>
            <a:r>
              <a:rPr lang="en-US" sz="1200" dirty="0" smtClean="0">
                <a:latin typeface="MS Reference Sans Serif"/>
                <a:cs typeface="MS Reference Sans Serif"/>
              </a:rPr>
              <a:t>Treated Water Storage</a:t>
            </a:r>
          </a:p>
          <a:p>
            <a:endParaRPr lang="en-US" sz="1200" dirty="0">
              <a:latin typeface="MS Reference Sans Serif"/>
              <a:cs typeface="MS Reference Sans Serif"/>
            </a:endParaRPr>
          </a:p>
        </p:txBody>
      </p:sp>
      <p:sp>
        <p:nvSpPr>
          <p:cNvPr id="760" name="TextBox 759"/>
          <p:cNvSpPr txBox="1"/>
          <p:nvPr/>
        </p:nvSpPr>
        <p:spPr>
          <a:xfrm>
            <a:off x="5057508" y="4243084"/>
            <a:ext cx="1619249" cy="276999"/>
          </a:xfrm>
          <a:prstGeom prst="rect">
            <a:avLst/>
          </a:prstGeom>
          <a:noFill/>
        </p:spPr>
        <p:txBody>
          <a:bodyPr wrap="square" rtlCol="0">
            <a:spAutoFit/>
          </a:bodyPr>
          <a:lstStyle/>
          <a:p>
            <a:r>
              <a:rPr lang="en-US" sz="1200" dirty="0" smtClean="0">
                <a:latin typeface="MS Reference Sans Serif"/>
                <a:cs typeface="MS Reference Sans Serif"/>
              </a:rPr>
              <a:t>Disinfection</a:t>
            </a:r>
            <a:endParaRPr lang="en-US" sz="1200" dirty="0">
              <a:latin typeface="MS Reference Sans Serif"/>
              <a:cs typeface="MS Reference Sans Serif"/>
            </a:endParaRPr>
          </a:p>
        </p:txBody>
      </p:sp>
      <p:sp>
        <p:nvSpPr>
          <p:cNvPr id="763" name="Down Arrow 762"/>
          <p:cNvSpPr/>
          <p:nvPr/>
        </p:nvSpPr>
        <p:spPr>
          <a:xfrm>
            <a:off x="5525833" y="4696270"/>
            <a:ext cx="156747" cy="397557"/>
          </a:xfrm>
          <a:prstGeom prst="downArrow">
            <a:avLst/>
          </a:prstGeom>
          <a:solidFill>
            <a:schemeClr val="bg1">
              <a:lumMod val="50000"/>
            </a:schemeClr>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4" name="Down Arrow 763"/>
          <p:cNvSpPr/>
          <p:nvPr/>
        </p:nvSpPr>
        <p:spPr>
          <a:xfrm>
            <a:off x="1969970" y="1609198"/>
            <a:ext cx="156747" cy="397557"/>
          </a:xfrm>
          <a:prstGeom prst="downArrow">
            <a:avLst/>
          </a:prstGeom>
          <a:solidFill>
            <a:schemeClr val="bg1">
              <a:lumMod val="50000"/>
            </a:schemeClr>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6" name="TextBox 765"/>
          <p:cNvSpPr txBox="1"/>
          <p:nvPr/>
        </p:nvSpPr>
        <p:spPr>
          <a:xfrm>
            <a:off x="1245216" y="1209403"/>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Coagulants</a:t>
            </a:r>
          </a:p>
        </p:txBody>
      </p:sp>
      <p:sp>
        <p:nvSpPr>
          <p:cNvPr id="767" name="TextBox 766"/>
          <p:cNvSpPr txBox="1"/>
          <p:nvPr/>
        </p:nvSpPr>
        <p:spPr>
          <a:xfrm>
            <a:off x="482320" y="1946475"/>
            <a:ext cx="1141257" cy="646331"/>
          </a:xfrm>
          <a:prstGeom prst="rect">
            <a:avLst/>
          </a:prstGeom>
          <a:noFill/>
        </p:spPr>
        <p:txBody>
          <a:bodyPr wrap="square" rtlCol="0">
            <a:spAutoFit/>
          </a:bodyPr>
          <a:lstStyle/>
          <a:p>
            <a:pPr algn="ctr"/>
            <a:r>
              <a:rPr lang="en-US" sz="1200" dirty="0" smtClean="0">
                <a:latin typeface="MS Reference Sans Serif"/>
                <a:cs typeface="MS Reference Sans Serif"/>
              </a:rPr>
              <a:t>Raw </a:t>
            </a:r>
          </a:p>
          <a:p>
            <a:pPr algn="ctr"/>
            <a:r>
              <a:rPr lang="en-US" sz="1200" dirty="0" smtClean="0">
                <a:latin typeface="MS Reference Sans Serif"/>
                <a:cs typeface="MS Reference Sans Serif"/>
              </a:rPr>
              <a:t>Water </a:t>
            </a:r>
          </a:p>
          <a:p>
            <a:pPr algn="ctr"/>
            <a:endParaRPr lang="en-US" sz="1200" dirty="0">
              <a:latin typeface="MS Reference Sans Serif"/>
              <a:cs typeface="MS Reference Sans Serif"/>
            </a:endParaRPr>
          </a:p>
        </p:txBody>
      </p:sp>
      <p:sp>
        <p:nvSpPr>
          <p:cNvPr id="768" name="TextBox 767"/>
          <p:cNvSpPr txBox="1"/>
          <p:nvPr/>
        </p:nvSpPr>
        <p:spPr>
          <a:xfrm>
            <a:off x="2094277" y="4603309"/>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Distribution</a:t>
            </a:r>
            <a:endParaRPr lang="en-US" sz="1200" dirty="0">
              <a:latin typeface="MS Reference Sans Serif"/>
              <a:cs typeface="MS Reference Sans Serif"/>
            </a:endParaRPr>
          </a:p>
        </p:txBody>
      </p:sp>
      <p:sp>
        <p:nvSpPr>
          <p:cNvPr id="770" name="Left Arrow 769"/>
          <p:cNvSpPr/>
          <p:nvPr/>
        </p:nvSpPr>
        <p:spPr>
          <a:xfrm>
            <a:off x="2437957" y="4976860"/>
            <a:ext cx="822960" cy="164592"/>
          </a:xfrm>
          <a:prstGeom prst="leftArrow">
            <a:avLst/>
          </a:prstGeom>
          <a:solidFill>
            <a:srgbClr val="7F7F7F"/>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2" name="TextBox 771"/>
          <p:cNvSpPr txBox="1"/>
          <p:nvPr/>
        </p:nvSpPr>
        <p:spPr>
          <a:xfrm>
            <a:off x="644427" y="5753686"/>
            <a:ext cx="1916923" cy="646331"/>
          </a:xfrm>
          <a:prstGeom prst="rect">
            <a:avLst/>
          </a:prstGeom>
          <a:noFill/>
        </p:spPr>
        <p:txBody>
          <a:bodyPr wrap="square" rtlCol="0">
            <a:spAutoFit/>
          </a:bodyPr>
          <a:lstStyle/>
          <a:p>
            <a:pPr algn="ctr"/>
            <a:r>
              <a:rPr lang="en-US" sz="1200" dirty="0" smtClean="0">
                <a:latin typeface="MS Reference Sans Serif"/>
                <a:cs typeface="MS Reference Sans Serif"/>
              </a:rPr>
              <a:t>Home Consumption</a:t>
            </a:r>
          </a:p>
          <a:p>
            <a:pPr algn="ctr"/>
            <a:endParaRPr lang="en-US" sz="1200" dirty="0" smtClean="0">
              <a:latin typeface="MS Reference Sans Serif"/>
              <a:cs typeface="MS Reference Sans Serif"/>
            </a:endParaRPr>
          </a:p>
          <a:p>
            <a:endParaRPr lang="en-US" sz="1200" dirty="0">
              <a:latin typeface="MS Reference Sans Serif"/>
              <a:cs typeface="MS Reference Sans Serif"/>
            </a:endParaRPr>
          </a:p>
        </p:txBody>
      </p:sp>
      <p:sp>
        <p:nvSpPr>
          <p:cNvPr id="441" name="Oval 440"/>
          <p:cNvSpPr/>
          <p:nvPr/>
        </p:nvSpPr>
        <p:spPr>
          <a:xfrm>
            <a:off x="7295513" y="229104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2" name="Oval 441"/>
          <p:cNvSpPr/>
          <p:nvPr/>
        </p:nvSpPr>
        <p:spPr>
          <a:xfrm>
            <a:off x="7773433" y="224532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Oval 443"/>
          <p:cNvSpPr/>
          <p:nvPr/>
        </p:nvSpPr>
        <p:spPr>
          <a:xfrm>
            <a:off x="6433080" y="293608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Oval 446"/>
          <p:cNvSpPr/>
          <p:nvPr/>
        </p:nvSpPr>
        <p:spPr>
          <a:xfrm>
            <a:off x="6522374" y="2953341"/>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8" name="Oval 447"/>
          <p:cNvSpPr/>
          <p:nvPr/>
        </p:nvSpPr>
        <p:spPr>
          <a:xfrm>
            <a:off x="7764583" y="293608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9" name="Oval 448"/>
          <p:cNvSpPr/>
          <p:nvPr/>
        </p:nvSpPr>
        <p:spPr>
          <a:xfrm>
            <a:off x="7830064" y="2906653"/>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Oval 449"/>
          <p:cNvSpPr/>
          <p:nvPr/>
        </p:nvSpPr>
        <p:spPr>
          <a:xfrm>
            <a:off x="6479257" y="261032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8" name="Round Same Side Corner Rectangle 437"/>
          <p:cNvSpPr/>
          <p:nvPr/>
        </p:nvSpPr>
        <p:spPr>
          <a:xfrm>
            <a:off x="6379858" y="2197171"/>
            <a:ext cx="1559381" cy="1071428"/>
          </a:xfrm>
          <a:prstGeom prst="round2SameRect">
            <a:avLst/>
          </a:prstGeom>
          <a:solidFill>
            <a:srgbClr val="6CE6FF">
              <a:alpha val="41000"/>
            </a:srgb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7" name="Frame 436"/>
          <p:cNvSpPr/>
          <p:nvPr/>
        </p:nvSpPr>
        <p:spPr>
          <a:xfrm>
            <a:off x="6338886" y="1941447"/>
            <a:ext cx="1673352" cy="1391138"/>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43" name="TextBox 442"/>
          <p:cNvSpPr txBox="1"/>
          <p:nvPr/>
        </p:nvSpPr>
        <p:spPr>
          <a:xfrm>
            <a:off x="379381" y="272262"/>
            <a:ext cx="8375152" cy="584776"/>
          </a:xfrm>
          <a:prstGeom prst="rect">
            <a:avLst/>
          </a:prstGeom>
          <a:noFill/>
        </p:spPr>
        <p:txBody>
          <a:bodyPr wrap="square" rtlCol="0">
            <a:spAutoFit/>
          </a:bodyPr>
          <a:lstStyle/>
          <a:p>
            <a:pPr algn="ctr"/>
            <a:r>
              <a:rPr lang="en-US" sz="3200" b="1" dirty="0" smtClean="0">
                <a:latin typeface="Candara"/>
                <a:cs typeface="Candara"/>
              </a:rPr>
              <a:t>Water Treatment Process</a:t>
            </a:r>
            <a:endParaRPr lang="en-US" sz="3200" b="1" dirty="0">
              <a:latin typeface="Candara"/>
              <a:cs typeface="Candara"/>
            </a:endParaRPr>
          </a:p>
        </p:txBody>
      </p:sp>
      <p:sp>
        <p:nvSpPr>
          <p:cNvPr id="451" name="Frame 450"/>
          <p:cNvSpPr/>
          <p:nvPr/>
        </p:nvSpPr>
        <p:spPr>
          <a:xfrm>
            <a:off x="1495135" y="997021"/>
            <a:ext cx="2906263" cy="2400300"/>
          </a:xfrm>
          <a:prstGeom prst="frame">
            <a:avLst>
              <a:gd name="adj1" fmla="val 456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xmlns="" val="25571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childTnLst>
                                    <p:anim calcmode="discrete" valueType="str">
                                      <p:cBhvr>
                                        <p:cTn id="6" dur="1000" fill="hold"/>
                                        <p:tgtEl>
                                          <p:spTgt spid="764"/>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childTnLst>
                                    <p:anim calcmode="discrete" valueType="str">
                                      <p:cBhvr>
                                        <p:cTn id="8" dur="1000" fill="hold"/>
                                        <p:tgtEl>
                                          <p:spTgt spid="770"/>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grpId="0" nodeType="withEffect">
                                  <p:stCondLst>
                                    <p:cond delay="0"/>
                                  </p:stCondLst>
                                  <p:childTnLst>
                                    <p:anim calcmode="discrete" valueType="str">
                                      <p:cBhvr>
                                        <p:cTn id="10" dur="1000" fill="hold"/>
                                        <p:tgtEl>
                                          <p:spTgt spid="763"/>
                                        </p:tgtEl>
                                        <p:attrNameLst>
                                          <p:attrName>style.visibility</p:attrName>
                                        </p:attrNameLst>
                                      </p:cBhvr>
                                      <p:tavLst>
                                        <p:tav tm="0">
                                          <p:val>
                                            <p:strVal val="hidden"/>
                                          </p:val>
                                        </p:tav>
                                        <p:tav tm="50000">
                                          <p:val>
                                            <p:strVal val="visible"/>
                                          </p:val>
                                        </p:tav>
                                      </p:tavLst>
                                    </p:anim>
                                  </p:childTnLst>
                                </p:cTn>
                              </p:par>
                              <p:par>
                                <p:cTn id="11" presetID="0" presetClass="path" presetSubtype="0" repeatCount="indefinite" accel="50000" decel="50000" fill="hold" grpId="0" nodeType="withEffect">
                                  <p:stCondLst>
                                    <p:cond delay="0"/>
                                  </p:stCondLst>
                                  <p:childTnLst>
                                    <p:animMotion origin="layout" path="M 5.55556E-7 2.96296E-6 L 0.00382 0.0699 " pathEditMode="relative" rAng="0" ptsTypes="AA">
                                      <p:cBhvr>
                                        <p:cTn id="12" dur="13000" fill="hold"/>
                                        <p:tgtEl>
                                          <p:spTgt spid="392"/>
                                        </p:tgtEl>
                                        <p:attrNameLst>
                                          <p:attrName>ppt_x</p:attrName>
                                          <p:attrName>ppt_y</p:attrName>
                                        </p:attrNameLst>
                                      </p:cBhvr>
                                      <p:rCtr x="191" y="3495"/>
                                    </p:animMotion>
                                  </p:childTnLst>
                                </p:cTn>
                              </p:par>
                              <p:par>
                                <p:cTn id="13" presetID="0" presetClass="path" presetSubtype="0" repeatCount="indefinite" accel="50000" decel="50000" fill="hold" grpId="0" nodeType="withEffect">
                                  <p:stCondLst>
                                    <p:cond delay="0"/>
                                  </p:stCondLst>
                                  <p:childTnLst>
                                    <p:animMotion origin="layout" path="M -4.44444E-6 -2.22222E-6 L 0.01424 0.08496 " pathEditMode="relative" rAng="0" ptsTypes="AA">
                                      <p:cBhvr>
                                        <p:cTn id="14" dur="13000" fill="hold"/>
                                        <p:tgtEl>
                                          <p:spTgt spid="349"/>
                                        </p:tgtEl>
                                        <p:attrNameLst>
                                          <p:attrName>ppt_x</p:attrName>
                                          <p:attrName>ppt_y</p:attrName>
                                        </p:attrNameLst>
                                      </p:cBhvr>
                                      <p:rCtr x="712" y="4236"/>
                                    </p:animMotion>
                                  </p:childTnLst>
                                </p:cTn>
                              </p:par>
                              <p:par>
                                <p:cTn id="15" presetID="0" presetClass="path" presetSubtype="0" repeatCount="indefinite" accel="50000" decel="50000" fill="hold" grpId="0" nodeType="withEffect">
                                  <p:stCondLst>
                                    <p:cond delay="0"/>
                                  </p:stCondLst>
                                  <p:childTnLst>
                                    <p:animMotion origin="layout" path="M 1.66667E-6 2.59259E-6 L 0.00278 0.02083 " pathEditMode="relative" rAng="0" ptsTypes="AA">
                                      <p:cBhvr>
                                        <p:cTn id="16" dur="13000" fill="hold"/>
                                        <p:tgtEl>
                                          <p:spTgt spid="356"/>
                                        </p:tgtEl>
                                        <p:attrNameLst>
                                          <p:attrName>ppt_x</p:attrName>
                                          <p:attrName>ppt_y</p:attrName>
                                        </p:attrNameLst>
                                      </p:cBhvr>
                                      <p:rCtr x="139" y="1042"/>
                                    </p:animMotion>
                                  </p:childTnLst>
                                </p:cTn>
                              </p:par>
                              <p:par>
                                <p:cTn id="17" presetID="0" presetClass="path" presetSubtype="0" repeatCount="indefinite" accel="50000" decel="50000" fill="hold" grpId="0" nodeType="withEffect">
                                  <p:stCondLst>
                                    <p:cond delay="0"/>
                                  </p:stCondLst>
                                  <p:childTnLst>
                                    <p:animMotion origin="layout" path="M 0.00138 0.00949 L 0.00555 0.06042 " pathEditMode="relative" rAng="0" ptsTypes="AA">
                                      <p:cBhvr>
                                        <p:cTn id="18" dur="13000" fill="hold"/>
                                        <p:tgtEl>
                                          <p:spTgt spid="346"/>
                                        </p:tgtEl>
                                        <p:attrNameLst>
                                          <p:attrName>ppt_x</p:attrName>
                                          <p:attrName>ppt_y</p:attrName>
                                        </p:attrNameLst>
                                      </p:cBhvr>
                                      <p:rCtr x="208" y="2546"/>
                                    </p:animMotion>
                                  </p:childTnLst>
                                </p:cTn>
                              </p:par>
                              <p:par>
                                <p:cTn id="19" presetID="0" presetClass="path" presetSubtype="0" repeatCount="indefinite" accel="50000" decel="50000" fill="hold" grpId="0" nodeType="withEffect">
                                  <p:stCondLst>
                                    <p:cond delay="0"/>
                                  </p:stCondLst>
                                  <p:childTnLst>
                                    <p:animMotion origin="layout" path="M 0.00017 0.00996 L 0.00052 0.04977 " pathEditMode="relative" ptsTypes="AA">
                                      <p:cBhvr>
                                        <p:cTn id="20" dur="13000" fill="hold"/>
                                        <p:tgtEl>
                                          <p:spTgt spid="391"/>
                                        </p:tgtEl>
                                        <p:attrNameLst>
                                          <p:attrName>ppt_x</p:attrName>
                                          <p:attrName>ppt_y</p:attrName>
                                        </p:attrNameLst>
                                      </p:cBhvr>
                                    </p:animMotion>
                                  </p:childTnLst>
                                </p:cTn>
                              </p:par>
                              <p:par>
                                <p:cTn id="21" presetID="0" presetClass="path" presetSubtype="0" repeatCount="indefinite" accel="50000" decel="50000" fill="hold" grpId="0" nodeType="withEffect">
                                  <p:stCondLst>
                                    <p:cond delay="0"/>
                                  </p:stCondLst>
                                  <p:childTnLst>
                                    <p:animMotion origin="layout" path="M 1.11022E-16 0.00602 L 1.11022E-16 0.03125 " pathEditMode="relative" ptsTypes="AA">
                                      <p:cBhvr>
                                        <p:cTn id="22" dur="13000" fill="hold"/>
                                        <p:tgtEl>
                                          <p:spTgt spid="389"/>
                                        </p:tgtEl>
                                        <p:attrNameLst>
                                          <p:attrName>ppt_x</p:attrName>
                                          <p:attrName>ppt_y</p:attrName>
                                        </p:attrNameLst>
                                      </p:cBhvr>
                                    </p:animMotion>
                                  </p:childTnLst>
                                </p:cTn>
                              </p:par>
                              <p:par>
                                <p:cTn id="23" presetID="19" presetClass="entr" presetSubtype="10" repeatCount="indefinite"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p:cTn id="25" dur="500" fill="hold"/>
                                        <p:tgtEl>
                                          <p:spTgt spid="47"/>
                                        </p:tgtEl>
                                        <p:attrNameLst>
                                          <p:attrName>ppt_w</p:attrName>
                                        </p:attrNameLst>
                                      </p:cBhvr>
                                      <p:tavLst>
                                        <p:tav tm="0" fmla="#ppt_w*sin(2.5*pi*$)">
                                          <p:val>
                                            <p:fltVal val="0"/>
                                          </p:val>
                                        </p:tav>
                                        <p:tav tm="100000">
                                          <p:val>
                                            <p:fltVal val="1"/>
                                          </p:val>
                                        </p:tav>
                                      </p:tavLst>
                                    </p:anim>
                                    <p:anim calcmode="lin" valueType="num">
                                      <p:cBhvr>
                                        <p:cTn id="26" dur="500" fill="hold"/>
                                        <p:tgtEl>
                                          <p:spTgt spid="47"/>
                                        </p:tgtEl>
                                        <p:attrNameLst>
                                          <p:attrName>ppt_h</p:attrName>
                                        </p:attrNameLst>
                                      </p:cBhvr>
                                      <p:tavLst>
                                        <p:tav tm="0">
                                          <p:val>
                                            <p:strVal val="#ppt_h"/>
                                          </p:val>
                                        </p:tav>
                                        <p:tav tm="100000">
                                          <p:val>
                                            <p:strVal val="#ppt_h"/>
                                          </p:val>
                                        </p:tav>
                                      </p:tavLst>
                                    </p:anim>
                                  </p:childTnLst>
                                </p:cTn>
                              </p:par>
                              <p:par>
                                <p:cTn id="27" presetID="19" presetClass="entr" presetSubtype="10" repeatCount="indefinite"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fmla="#ppt_w*sin(2.5*pi*$)">
                                          <p:val>
                                            <p:fltVal val="0"/>
                                          </p:val>
                                        </p:tav>
                                        <p:tav tm="100000">
                                          <p:val>
                                            <p:fltVal val="1"/>
                                          </p:val>
                                        </p:tav>
                                      </p:tavLst>
                                    </p:anim>
                                    <p:anim calcmode="lin" valueType="num">
                                      <p:cBhvr>
                                        <p:cTn id="30" dur="500" fill="hold"/>
                                        <p:tgtEl>
                                          <p:spTgt spid="3"/>
                                        </p:tgtEl>
                                        <p:attrNameLst>
                                          <p:attrName>ppt_h</p:attrName>
                                        </p:attrNameLst>
                                      </p:cBhvr>
                                      <p:tavLst>
                                        <p:tav tm="0">
                                          <p:val>
                                            <p:strVal val="#ppt_h"/>
                                          </p:val>
                                        </p:tav>
                                        <p:tav tm="100000">
                                          <p:val>
                                            <p:strVal val="#ppt_h"/>
                                          </p:val>
                                        </p:tav>
                                      </p:tavLst>
                                    </p:anim>
                                  </p:childTnLst>
                                </p:cTn>
                              </p:par>
                              <p:par>
                                <p:cTn id="31" presetID="53" presetClass="entr" presetSubtype="16" fill="hold" grpId="0" nodeType="withEffect">
                                  <p:stCondLst>
                                    <p:cond delay="0"/>
                                  </p:stCondLst>
                                  <p:childTnLst>
                                    <p:set>
                                      <p:cBhvr>
                                        <p:cTn id="32" dur="1" fill="hold">
                                          <p:stCondLst>
                                            <p:cond delay="0"/>
                                          </p:stCondLst>
                                        </p:cTn>
                                        <p:tgtEl>
                                          <p:spTgt spid="302"/>
                                        </p:tgtEl>
                                        <p:attrNameLst>
                                          <p:attrName>style.visibility</p:attrName>
                                        </p:attrNameLst>
                                      </p:cBhvr>
                                      <p:to>
                                        <p:strVal val="visible"/>
                                      </p:to>
                                    </p:set>
                                    <p:anim calcmode="lin" valueType="num">
                                      <p:cBhvr>
                                        <p:cTn id="33" dur="2000" fill="hold"/>
                                        <p:tgtEl>
                                          <p:spTgt spid="302"/>
                                        </p:tgtEl>
                                        <p:attrNameLst>
                                          <p:attrName>ppt_w</p:attrName>
                                        </p:attrNameLst>
                                      </p:cBhvr>
                                      <p:tavLst>
                                        <p:tav tm="0">
                                          <p:val>
                                            <p:fltVal val="0"/>
                                          </p:val>
                                        </p:tav>
                                        <p:tav tm="100000">
                                          <p:val>
                                            <p:strVal val="#ppt_w"/>
                                          </p:val>
                                        </p:tav>
                                      </p:tavLst>
                                    </p:anim>
                                    <p:anim calcmode="lin" valueType="num">
                                      <p:cBhvr>
                                        <p:cTn id="34" dur="2000" fill="hold"/>
                                        <p:tgtEl>
                                          <p:spTgt spid="302"/>
                                        </p:tgtEl>
                                        <p:attrNameLst>
                                          <p:attrName>ppt_h</p:attrName>
                                        </p:attrNameLst>
                                      </p:cBhvr>
                                      <p:tavLst>
                                        <p:tav tm="0">
                                          <p:val>
                                            <p:fltVal val="0"/>
                                          </p:val>
                                        </p:tav>
                                        <p:tav tm="100000">
                                          <p:val>
                                            <p:strVal val="#ppt_h"/>
                                          </p:val>
                                        </p:tav>
                                      </p:tavLst>
                                    </p:anim>
                                    <p:animEffect transition="in" filter="fade">
                                      <p:cBhvr>
                                        <p:cTn id="35" dur="2000"/>
                                        <p:tgtEl>
                                          <p:spTgt spid="302"/>
                                        </p:tgtEl>
                                      </p:cBhvr>
                                    </p:animEffect>
                                  </p:childTnLst>
                                </p:cTn>
                              </p:par>
                              <p:par>
                                <p:cTn id="36" presetID="53" presetClass="entr" presetSubtype="16" fill="hold" grpId="0" nodeType="withEffect">
                                  <p:stCondLst>
                                    <p:cond delay="1000"/>
                                  </p:stCondLst>
                                  <p:childTnLst>
                                    <p:set>
                                      <p:cBhvr>
                                        <p:cTn id="37" dur="1" fill="hold">
                                          <p:stCondLst>
                                            <p:cond delay="0"/>
                                          </p:stCondLst>
                                        </p:cTn>
                                        <p:tgtEl>
                                          <p:spTgt spid="303"/>
                                        </p:tgtEl>
                                        <p:attrNameLst>
                                          <p:attrName>style.visibility</p:attrName>
                                        </p:attrNameLst>
                                      </p:cBhvr>
                                      <p:to>
                                        <p:strVal val="visible"/>
                                      </p:to>
                                    </p:set>
                                    <p:anim calcmode="lin" valueType="num">
                                      <p:cBhvr>
                                        <p:cTn id="38" dur="2000" fill="hold"/>
                                        <p:tgtEl>
                                          <p:spTgt spid="303"/>
                                        </p:tgtEl>
                                        <p:attrNameLst>
                                          <p:attrName>ppt_w</p:attrName>
                                        </p:attrNameLst>
                                      </p:cBhvr>
                                      <p:tavLst>
                                        <p:tav tm="0">
                                          <p:val>
                                            <p:fltVal val="0"/>
                                          </p:val>
                                        </p:tav>
                                        <p:tav tm="100000">
                                          <p:val>
                                            <p:strVal val="#ppt_w"/>
                                          </p:val>
                                        </p:tav>
                                      </p:tavLst>
                                    </p:anim>
                                    <p:anim calcmode="lin" valueType="num">
                                      <p:cBhvr>
                                        <p:cTn id="39" dur="2000" fill="hold"/>
                                        <p:tgtEl>
                                          <p:spTgt spid="303"/>
                                        </p:tgtEl>
                                        <p:attrNameLst>
                                          <p:attrName>ppt_h</p:attrName>
                                        </p:attrNameLst>
                                      </p:cBhvr>
                                      <p:tavLst>
                                        <p:tav tm="0">
                                          <p:val>
                                            <p:fltVal val="0"/>
                                          </p:val>
                                        </p:tav>
                                        <p:tav tm="100000">
                                          <p:val>
                                            <p:strVal val="#ppt_h"/>
                                          </p:val>
                                        </p:tav>
                                      </p:tavLst>
                                    </p:anim>
                                    <p:animEffect transition="in" filter="fade">
                                      <p:cBhvr>
                                        <p:cTn id="40" dur="2000"/>
                                        <p:tgtEl>
                                          <p:spTgt spid="303"/>
                                        </p:tgtEl>
                                      </p:cBhvr>
                                    </p:animEffect>
                                  </p:childTnLst>
                                </p:cTn>
                              </p:par>
                              <p:par>
                                <p:cTn id="41" presetID="53" presetClass="entr" presetSubtype="16" fill="hold" grpId="0" nodeType="withEffect">
                                  <p:stCondLst>
                                    <p:cond delay="1500"/>
                                  </p:stCondLst>
                                  <p:childTnLst>
                                    <p:set>
                                      <p:cBhvr>
                                        <p:cTn id="42" dur="1" fill="hold">
                                          <p:stCondLst>
                                            <p:cond delay="0"/>
                                          </p:stCondLst>
                                        </p:cTn>
                                        <p:tgtEl>
                                          <p:spTgt spid="308"/>
                                        </p:tgtEl>
                                        <p:attrNameLst>
                                          <p:attrName>style.visibility</p:attrName>
                                        </p:attrNameLst>
                                      </p:cBhvr>
                                      <p:to>
                                        <p:strVal val="visible"/>
                                      </p:to>
                                    </p:set>
                                    <p:anim calcmode="lin" valueType="num">
                                      <p:cBhvr>
                                        <p:cTn id="43" dur="2000" fill="hold"/>
                                        <p:tgtEl>
                                          <p:spTgt spid="308"/>
                                        </p:tgtEl>
                                        <p:attrNameLst>
                                          <p:attrName>ppt_w</p:attrName>
                                        </p:attrNameLst>
                                      </p:cBhvr>
                                      <p:tavLst>
                                        <p:tav tm="0">
                                          <p:val>
                                            <p:fltVal val="0"/>
                                          </p:val>
                                        </p:tav>
                                        <p:tav tm="100000">
                                          <p:val>
                                            <p:strVal val="#ppt_w"/>
                                          </p:val>
                                        </p:tav>
                                      </p:tavLst>
                                    </p:anim>
                                    <p:anim calcmode="lin" valueType="num">
                                      <p:cBhvr>
                                        <p:cTn id="44" dur="2000" fill="hold"/>
                                        <p:tgtEl>
                                          <p:spTgt spid="308"/>
                                        </p:tgtEl>
                                        <p:attrNameLst>
                                          <p:attrName>ppt_h</p:attrName>
                                        </p:attrNameLst>
                                      </p:cBhvr>
                                      <p:tavLst>
                                        <p:tav tm="0">
                                          <p:val>
                                            <p:fltVal val="0"/>
                                          </p:val>
                                        </p:tav>
                                        <p:tav tm="100000">
                                          <p:val>
                                            <p:strVal val="#ppt_h"/>
                                          </p:val>
                                        </p:tav>
                                      </p:tavLst>
                                    </p:anim>
                                    <p:animEffect transition="in" filter="fade">
                                      <p:cBhvr>
                                        <p:cTn id="45" dur="2000"/>
                                        <p:tgtEl>
                                          <p:spTgt spid="308"/>
                                        </p:tgtEl>
                                      </p:cBhvr>
                                    </p:animEffect>
                                  </p:childTnLst>
                                </p:cTn>
                              </p:par>
                              <p:par>
                                <p:cTn id="46" presetID="53" presetClass="entr" presetSubtype="16" fill="hold" grpId="0" nodeType="withEffect">
                                  <p:stCondLst>
                                    <p:cond delay="2000"/>
                                  </p:stCondLst>
                                  <p:childTnLst>
                                    <p:set>
                                      <p:cBhvr>
                                        <p:cTn id="47" dur="1" fill="hold">
                                          <p:stCondLst>
                                            <p:cond delay="0"/>
                                          </p:stCondLst>
                                        </p:cTn>
                                        <p:tgtEl>
                                          <p:spTgt spid="284"/>
                                        </p:tgtEl>
                                        <p:attrNameLst>
                                          <p:attrName>style.visibility</p:attrName>
                                        </p:attrNameLst>
                                      </p:cBhvr>
                                      <p:to>
                                        <p:strVal val="visible"/>
                                      </p:to>
                                    </p:set>
                                    <p:anim calcmode="lin" valueType="num">
                                      <p:cBhvr>
                                        <p:cTn id="48" dur="2000" fill="hold"/>
                                        <p:tgtEl>
                                          <p:spTgt spid="284"/>
                                        </p:tgtEl>
                                        <p:attrNameLst>
                                          <p:attrName>ppt_w</p:attrName>
                                        </p:attrNameLst>
                                      </p:cBhvr>
                                      <p:tavLst>
                                        <p:tav tm="0">
                                          <p:val>
                                            <p:fltVal val="0"/>
                                          </p:val>
                                        </p:tav>
                                        <p:tav tm="100000">
                                          <p:val>
                                            <p:strVal val="#ppt_w"/>
                                          </p:val>
                                        </p:tav>
                                      </p:tavLst>
                                    </p:anim>
                                    <p:anim calcmode="lin" valueType="num">
                                      <p:cBhvr>
                                        <p:cTn id="49" dur="2000" fill="hold"/>
                                        <p:tgtEl>
                                          <p:spTgt spid="284"/>
                                        </p:tgtEl>
                                        <p:attrNameLst>
                                          <p:attrName>ppt_h</p:attrName>
                                        </p:attrNameLst>
                                      </p:cBhvr>
                                      <p:tavLst>
                                        <p:tav tm="0">
                                          <p:val>
                                            <p:fltVal val="0"/>
                                          </p:val>
                                        </p:tav>
                                        <p:tav tm="100000">
                                          <p:val>
                                            <p:strVal val="#ppt_h"/>
                                          </p:val>
                                        </p:tav>
                                      </p:tavLst>
                                    </p:anim>
                                    <p:animEffect transition="in" filter="fade">
                                      <p:cBhvr>
                                        <p:cTn id="50" dur="2000"/>
                                        <p:tgtEl>
                                          <p:spTgt spid="284"/>
                                        </p:tgtEl>
                                      </p:cBhvr>
                                    </p:animEffect>
                                  </p:childTnLst>
                                </p:cTn>
                              </p:par>
                              <p:par>
                                <p:cTn id="51" presetID="53" presetClass="entr" presetSubtype="16" fill="hold" grpId="0" nodeType="withEffect">
                                  <p:stCondLst>
                                    <p:cond delay="2000"/>
                                  </p:stCondLst>
                                  <p:childTnLst>
                                    <p:set>
                                      <p:cBhvr>
                                        <p:cTn id="52" dur="1" fill="hold">
                                          <p:stCondLst>
                                            <p:cond delay="0"/>
                                          </p:stCondLst>
                                        </p:cTn>
                                        <p:tgtEl>
                                          <p:spTgt spid="311"/>
                                        </p:tgtEl>
                                        <p:attrNameLst>
                                          <p:attrName>style.visibility</p:attrName>
                                        </p:attrNameLst>
                                      </p:cBhvr>
                                      <p:to>
                                        <p:strVal val="visible"/>
                                      </p:to>
                                    </p:set>
                                    <p:anim calcmode="lin" valueType="num">
                                      <p:cBhvr>
                                        <p:cTn id="53" dur="3000" fill="hold"/>
                                        <p:tgtEl>
                                          <p:spTgt spid="311"/>
                                        </p:tgtEl>
                                        <p:attrNameLst>
                                          <p:attrName>ppt_w</p:attrName>
                                        </p:attrNameLst>
                                      </p:cBhvr>
                                      <p:tavLst>
                                        <p:tav tm="0">
                                          <p:val>
                                            <p:fltVal val="0"/>
                                          </p:val>
                                        </p:tav>
                                        <p:tav tm="100000">
                                          <p:val>
                                            <p:strVal val="#ppt_w"/>
                                          </p:val>
                                        </p:tav>
                                      </p:tavLst>
                                    </p:anim>
                                    <p:anim calcmode="lin" valueType="num">
                                      <p:cBhvr>
                                        <p:cTn id="54" dur="3000" fill="hold"/>
                                        <p:tgtEl>
                                          <p:spTgt spid="311"/>
                                        </p:tgtEl>
                                        <p:attrNameLst>
                                          <p:attrName>ppt_h</p:attrName>
                                        </p:attrNameLst>
                                      </p:cBhvr>
                                      <p:tavLst>
                                        <p:tav tm="0">
                                          <p:val>
                                            <p:fltVal val="0"/>
                                          </p:val>
                                        </p:tav>
                                        <p:tav tm="100000">
                                          <p:val>
                                            <p:strVal val="#ppt_h"/>
                                          </p:val>
                                        </p:tav>
                                      </p:tavLst>
                                    </p:anim>
                                    <p:animEffect transition="in" filter="fade">
                                      <p:cBhvr>
                                        <p:cTn id="55" dur="3000"/>
                                        <p:tgtEl>
                                          <p:spTgt spid="311"/>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82"/>
                                        </p:tgtEl>
                                        <p:attrNameLst>
                                          <p:attrName>style.visibility</p:attrName>
                                        </p:attrNameLst>
                                      </p:cBhvr>
                                      <p:to>
                                        <p:strVal val="visible"/>
                                      </p:to>
                                    </p:set>
                                    <p:anim calcmode="lin" valueType="num">
                                      <p:cBhvr>
                                        <p:cTn id="58" dur="2000" fill="hold"/>
                                        <p:tgtEl>
                                          <p:spTgt spid="282"/>
                                        </p:tgtEl>
                                        <p:attrNameLst>
                                          <p:attrName>ppt_w</p:attrName>
                                        </p:attrNameLst>
                                      </p:cBhvr>
                                      <p:tavLst>
                                        <p:tav tm="0">
                                          <p:val>
                                            <p:fltVal val="0"/>
                                          </p:val>
                                        </p:tav>
                                        <p:tav tm="100000">
                                          <p:val>
                                            <p:strVal val="#ppt_w"/>
                                          </p:val>
                                        </p:tav>
                                      </p:tavLst>
                                    </p:anim>
                                    <p:anim calcmode="lin" valueType="num">
                                      <p:cBhvr>
                                        <p:cTn id="59" dur="2000" fill="hold"/>
                                        <p:tgtEl>
                                          <p:spTgt spid="282"/>
                                        </p:tgtEl>
                                        <p:attrNameLst>
                                          <p:attrName>ppt_h</p:attrName>
                                        </p:attrNameLst>
                                      </p:cBhvr>
                                      <p:tavLst>
                                        <p:tav tm="0">
                                          <p:val>
                                            <p:fltVal val="0"/>
                                          </p:val>
                                        </p:tav>
                                        <p:tav tm="100000">
                                          <p:val>
                                            <p:strVal val="#ppt_h"/>
                                          </p:val>
                                        </p:tav>
                                      </p:tavLst>
                                    </p:anim>
                                    <p:animEffect transition="in" filter="fade">
                                      <p:cBhvr>
                                        <p:cTn id="60" dur="2000"/>
                                        <p:tgtEl>
                                          <p:spTgt spid="282"/>
                                        </p:tgtEl>
                                      </p:cBhvr>
                                    </p:animEffect>
                                  </p:childTnLst>
                                </p:cTn>
                              </p:par>
                              <p:par>
                                <p:cTn id="61" presetID="53" presetClass="entr" presetSubtype="16" fill="hold" grpId="0" nodeType="withEffect">
                                  <p:stCondLst>
                                    <p:cond delay="1000"/>
                                  </p:stCondLst>
                                  <p:childTnLst>
                                    <p:set>
                                      <p:cBhvr>
                                        <p:cTn id="62" dur="1" fill="hold">
                                          <p:stCondLst>
                                            <p:cond delay="0"/>
                                          </p:stCondLst>
                                        </p:cTn>
                                        <p:tgtEl>
                                          <p:spTgt spid="315"/>
                                        </p:tgtEl>
                                        <p:attrNameLst>
                                          <p:attrName>style.visibility</p:attrName>
                                        </p:attrNameLst>
                                      </p:cBhvr>
                                      <p:to>
                                        <p:strVal val="visible"/>
                                      </p:to>
                                    </p:set>
                                    <p:anim calcmode="lin" valueType="num">
                                      <p:cBhvr>
                                        <p:cTn id="63" dur="2000" fill="hold"/>
                                        <p:tgtEl>
                                          <p:spTgt spid="315"/>
                                        </p:tgtEl>
                                        <p:attrNameLst>
                                          <p:attrName>ppt_w</p:attrName>
                                        </p:attrNameLst>
                                      </p:cBhvr>
                                      <p:tavLst>
                                        <p:tav tm="0">
                                          <p:val>
                                            <p:fltVal val="0"/>
                                          </p:val>
                                        </p:tav>
                                        <p:tav tm="100000">
                                          <p:val>
                                            <p:strVal val="#ppt_w"/>
                                          </p:val>
                                        </p:tav>
                                      </p:tavLst>
                                    </p:anim>
                                    <p:anim calcmode="lin" valueType="num">
                                      <p:cBhvr>
                                        <p:cTn id="64" dur="2000" fill="hold"/>
                                        <p:tgtEl>
                                          <p:spTgt spid="315"/>
                                        </p:tgtEl>
                                        <p:attrNameLst>
                                          <p:attrName>ppt_h</p:attrName>
                                        </p:attrNameLst>
                                      </p:cBhvr>
                                      <p:tavLst>
                                        <p:tav tm="0">
                                          <p:val>
                                            <p:fltVal val="0"/>
                                          </p:val>
                                        </p:tav>
                                        <p:tav tm="100000">
                                          <p:val>
                                            <p:strVal val="#ppt_h"/>
                                          </p:val>
                                        </p:tav>
                                      </p:tavLst>
                                    </p:anim>
                                    <p:animEffect transition="in" filter="fade">
                                      <p:cBhvr>
                                        <p:cTn id="65" dur="2000"/>
                                        <p:tgtEl>
                                          <p:spTgt spid="315"/>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305"/>
                                        </p:tgtEl>
                                        <p:attrNameLst>
                                          <p:attrName>style.visibility</p:attrName>
                                        </p:attrNameLst>
                                      </p:cBhvr>
                                      <p:to>
                                        <p:strVal val="visible"/>
                                      </p:to>
                                    </p:set>
                                    <p:anim calcmode="lin" valueType="num">
                                      <p:cBhvr>
                                        <p:cTn id="68" dur="2000" fill="hold"/>
                                        <p:tgtEl>
                                          <p:spTgt spid="305"/>
                                        </p:tgtEl>
                                        <p:attrNameLst>
                                          <p:attrName>ppt_w</p:attrName>
                                        </p:attrNameLst>
                                      </p:cBhvr>
                                      <p:tavLst>
                                        <p:tav tm="0">
                                          <p:val>
                                            <p:fltVal val="0"/>
                                          </p:val>
                                        </p:tav>
                                        <p:tav tm="100000">
                                          <p:val>
                                            <p:strVal val="#ppt_w"/>
                                          </p:val>
                                        </p:tav>
                                      </p:tavLst>
                                    </p:anim>
                                    <p:anim calcmode="lin" valueType="num">
                                      <p:cBhvr>
                                        <p:cTn id="69" dur="2000" fill="hold"/>
                                        <p:tgtEl>
                                          <p:spTgt spid="305"/>
                                        </p:tgtEl>
                                        <p:attrNameLst>
                                          <p:attrName>ppt_h</p:attrName>
                                        </p:attrNameLst>
                                      </p:cBhvr>
                                      <p:tavLst>
                                        <p:tav tm="0">
                                          <p:val>
                                            <p:fltVal val="0"/>
                                          </p:val>
                                        </p:tav>
                                        <p:tav tm="100000">
                                          <p:val>
                                            <p:strVal val="#ppt_h"/>
                                          </p:val>
                                        </p:tav>
                                      </p:tavLst>
                                    </p:anim>
                                    <p:animEffect transition="in" filter="fade">
                                      <p:cBhvr>
                                        <p:cTn id="70" dur="2000"/>
                                        <p:tgtEl>
                                          <p:spTgt spid="305"/>
                                        </p:tgtEl>
                                      </p:cBhvr>
                                    </p:animEffect>
                                  </p:childTnLst>
                                </p:cTn>
                              </p:par>
                              <p:par>
                                <p:cTn id="71" presetID="53" presetClass="entr" presetSubtype="16" fill="hold" grpId="1" nodeType="withEffect">
                                  <p:stCondLst>
                                    <p:cond delay="1500"/>
                                  </p:stCondLst>
                                  <p:childTnLst>
                                    <p:set>
                                      <p:cBhvr>
                                        <p:cTn id="72" dur="1" fill="hold">
                                          <p:stCondLst>
                                            <p:cond delay="0"/>
                                          </p:stCondLst>
                                        </p:cTn>
                                        <p:tgtEl>
                                          <p:spTgt spid="284"/>
                                        </p:tgtEl>
                                        <p:attrNameLst>
                                          <p:attrName>style.visibility</p:attrName>
                                        </p:attrNameLst>
                                      </p:cBhvr>
                                      <p:to>
                                        <p:strVal val="visible"/>
                                      </p:to>
                                    </p:set>
                                    <p:anim calcmode="lin" valueType="num">
                                      <p:cBhvr>
                                        <p:cTn id="73" dur="2000" fill="hold"/>
                                        <p:tgtEl>
                                          <p:spTgt spid="284"/>
                                        </p:tgtEl>
                                        <p:attrNameLst>
                                          <p:attrName>ppt_w</p:attrName>
                                        </p:attrNameLst>
                                      </p:cBhvr>
                                      <p:tavLst>
                                        <p:tav tm="0">
                                          <p:val>
                                            <p:fltVal val="0"/>
                                          </p:val>
                                        </p:tav>
                                        <p:tav tm="100000">
                                          <p:val>
                                            <p:strVal val="#ppt_w"/>
                                          </p:val>
                                        </p:tav>
                                      </p:tavLst>
                                    </p:anim>
                                    <p:anim calcmode="lin" valueType="num">
                                      <p:cBhvr>
                                        <p:cTn id="74" dur="2000" fill="hold"/>
                                        <p:tgtEl>
                                          <p:spTgt spid="284"/>
                                        </p:tgtEl>
                                        <p:attrNameLst>
                                          <p:attrName>ppt_h</p:attrName>
                                        </p:attrNameLst>
                                      </p:cBhvr>
                                      <p:tavLst>
                                        <p:tav tm="0">
                                          <p:val>
                                            <p:fltVal val="0"/>
                                          </p:val>
                                        </p:tav>
                                        <p:tav tm="100000">
                                          <p:val>
                                            <p:strVal val="#ppt_h"/>
                                          </p:val>
                                        </p:tav>
                                      </p:tavLst>
                                    </p:anim>
                                    <p:animEffect transition="in" filter="fade">
                                      <p:cBhvr>
                                        <p:cTn id="75" dur="2000"/>
                                        <p:tgtEl>
                                          <p:spTgt spid="284"/>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313"/>
                                        </p:tgtEl>
                                        <p:attrNameLst>
                                          <p:attrName>style.visibility</p:attrName>
                                        </p:attrNameLst>
                                      </p:cBhvr>
                                      <p:to>
                                        <p:strVal val="visible"/>
                                      </p:to>
                                    </p:set>
                                    <p:anim calcmode="lin" valueType="num">
                                      <p:cBhvr>
                                        <p:cTn id="78" dur="2000" fill="hold"/>
                                        <p:tgtEl>
                                          <p:spTgt spid="313"/>
                                        </p:tgtEl>
                                        <p:attrNameLst>
                                          <p:attrName>ppt_w</p:attrName>
                                        </p:attrNameLst>
                                      </p:cBhvr>
                                      <p:tavLst>
                                        <p:tav tm="0">
                                          <p:val>
                                            <p:fltVal val="0"/>
                                          </p:val>
                                        </p:tav>
                                        <p:tav tm="100000">
                                          <p:val>
                                            <p:strVal val="#ppt_w"/>
                                          </p:val>
                                        </p:tav>
                                      </p:tavLst>
                                    </p:anim>
                                    <p:anim calcmode="lin" valueType="num">
                                      <p:cBhvr>
                                        <p:cTn id="79" dur="2000" fill="hold"/>
                                        <p:tgtEl>
                                          <p:spTgt spid="313"/>
                                        </p:tgtEl>
                                        <p:attrNameLst>
                                          <p:attrName>ppt_h</p:attrName>
                                        </p:attrNameLst>
                                      </p:cBhvr>
                                      <p:tavLst>
                                        <p:tav tm="0">
                                          <p:val>
                                            <p:fltVal val="0"/>
                                          </p:val>
                                        </p:tav>
                                        <p:tav tm="100000">
                                          <p:val>
                                            <p:strVal val="#ppt_h"/>
                                          </p:val>
                                        </p:tav>
                                      </p:tavLst>
                                    </p:anim>
                                    <p:animEffect transition="in" filter="fade">
                                      <p:cBhvr>
                                        <p:cTn id="80" dur="2000"/>
                                        <p:tgtEl>
                                          <p:spTgt spid="313"/>
                                        </p:tgtEl>
                                      </p:cBhvr>
                                    </p:animEffect>
                                  </p:childTnLst>
                                </p:cTn>
                              </p:par>
                              <p:par>
                                <p:cTn id="81" presetID="0" presetClass="path" presetSubtype="0" repeatCount="indefinite" accel="50000" decel="50000" fill="hold" grpId="0" nodeType="withEffect">
                                  <p:stCondLst>
                                    <p:cond delay="0"/>
                                  </p:stCondLst>
                                  <p:childTnLst>
                                    <p:animMotion origin="layout" path="M 0.00018 0.00903 L 0.00261 0.08773 " pathEditMode="relative" ptsTypes="AA">
                                      <p:cBhvr>
                                        <p:cTn id="82" dur="13000" fill="hold"/>
                                        <p:tgtEl>
                                          <p:spTgt spid="441"/>
                                        </p:tgtEl>
                                        <p:attrNameLst>
                                          <p:attrName>ppt_x</p:attrName>
                                          <p:attrName>ppt_y</p:attrName>
                                        </p:attrNameLst>
                                      </p:cBhvr>
                                    </p:animMotion>
                                  </p:childTnLst>
                                </p:cTn>
                              </p:par>
                              <p:par>
                                <p:cTn id="83" presetID="0" presetClass="path" presetSubtype="0" repeatCount="indefinite" accel="50000" decel="50000" fill="hold" grpId="0" nodeType="withEffect">
                                  <p:stCondLst>
                                    <p:cond delay="0"/>
                                  </p:stCondLst>
                                  <p:childTnLst>
                                    <p:animMotion origin="layout" path="M 0.00104 0.02292 L 0.00104 0.03704 " pathEditMode="relative" ptsTypes="AA">
                                      <p:cBhvr>
                                        <p:cTn id="84" dur="13000" fill="hold"/>
                                        <p:tgtEl>
                                          <p:spTgt spid="355"/>
                                        </p:tgtEl>
                                        <p:attrNameLst>
                                          <p:attrName>ppt_x</p:attrName>
                                          <p:attrName>ppt_y</p:attrName>
                                        </p:attrNameLst>
                                      </p:cBhvr>
                                    </p:animMotion>
                                  </p:childTnLst>
                                </p:cTn>
                              </p:par>
                              <p:par>
                                <p:cTn id="85" presetID="0" presetClass="path" presetSubtype="0" repeatCount="indefinite" accel="50000" decel="50000" fill="hold" grpId="0" nodeType="withEffect">
                                  <p:stCondLst>
                                    <p:cond delay="0"/>
                                  </p:stCondLst>
                                  <p:childTnLst>
                                    <p:animMotion origin="layout" path="M -0.00018 0.0125 L -0.00053 0.09838 " pathEditMode="relative" rAng="0" ptsTypes="AA">
                                      <p:cBhvr>
                                        <p:cTn id="86" dur="13000" fill="hold"/>
                                        <p:tgtEl>
                                          <p:spTgt spid="340"/>
                                        </p:tgtEl>
                                        <p:attrNameLst>
                                          <p:attrName>ppt_x</p:attrName>
                                          <p:attrName>ppt_y</p:attrName>
                                        </p:attrNameLst>
                                      </p:cBhvr>
                                      <p:rCtr x="-17" y="4282"/>
                                    </p:animMotion>
                                  </p:childTnLst>
                                </p:cTn>
                              </p:par>
                              <p:par>
                                <p:cTn id="87" presetID="0" presetClass="path" presetSubtype="0" repeatCount="indefinite" accel="50000" decel="50000" fill="hold" grpId="0" nodeType="withEffect">
                                  <p:stCondLst>
                                    <p:cond delay="0"/>
                                  </p:stCondLst>
                                  <p:childTnLst>
                                    <p:animMotion origin="layout" path="M -1.38889E-6 2.96296E-6 L 0.0007 0.08981 " pathEditMode="relative" rAng="0" ptsTypes="AA">
                                      <p:cBhvr>
                                        <p:cTn id="88" dur="13000" fill="hold"/>
                                        <p:tgtEl>
                                          <p:spTgt spid="442"/>
                                        </p:tgtEl>
                                        <p:attrNameLst>
                                          <p:attrName>ppt_x</p:attrName>
                                          <p:attrName>ppt_y</p:attrName>
                                        </p:attrNameLst>
                                      </p:cBhvr>
                                      <p:rCtr x="35" y="4491"/>
                                    </p:animMotion>
                                  </p:childTnLst>
                                </p:cTn>
                              </p:par>
                              <p:par>
                                <p:cTn id="89" presetID="0" presetClass="path" presetSubtype="0" repeatCount="indefinite" accel="50000" decel="50000" fill="hold" grpId="0" nodeType="withEffect">
                                  <p:stCondLst>
                                    <p:cond delay="0"/>
                                  </p:stCondLst>
                                  <p:childTnLst>
                                    <p:animMotion origin="layout" path="M -0.00052 0.01065 L -0.00052 0.06875 " pathEditMode="relative" ptsTypes="AA">
                                      <p:cBhvr>
                                        <p:cTn id="90" dur="13000" fill="hold"/>
                                        <p:tgtEl>
                                          <p:spTgt spid="354"/>
                                        </p:tgtEl>
                                        <p:attrNameLst>
                                          <p:attrName>ppt_x</p:attrName>
                                          <p:attrName>ppt_y</p:attrName>
                                        </p:attrNameLst>
                                      </p:cBhvr>
                                    </p:animMotion>
                                  </p:childTnLst>
                                </p:cTn>
                              </p:par>
                              <p:par>
                                <p:cTn id="91" presetID="0" presetClass="path" presetSubtype="0" repeatCount="indefinite" accel="50000" decel="50000" fill="hold" grpId="0" nodeType="withEffect">
                                  <p:stCondLst>
                                    <p:cond delay="0"/>
                                  </p:stCondLst>
                                  <p:childTnLst>
                                    <p:animMotion origin="layout" path="M -2.22222E-6 -5.55556E-6 L -0.00173 0.01643 " pathEditMode="relative" ptsTypes="AA">
                                      <p:cBhvr>
                                        <p:cTn id="92" dur="13000" fill="hold"/>
                                        <p:tgtEl>
                                          <p:spTgt spid="397"/>
                                        </p:tgtEl>
                                        <p:attrNameLst>
                                          <p:attrName>ppt_x</p:attrName>
                                          <p:attrName>ppt_y</p:attrName>
                                        </p:attrNameLst>
                                      </p:cBhvr>
                                    </p:animMotion>
                                  </p:childTnLst>
                                </p:cTn>
                              </p:par>
                              <p:par>
                                <p:cTn id="93" presetID="0" presetClass="path" presetSubtype="0" repeatCount="indefinite" accel="50000" decel="50000" fill="hold" grpId="0" nodeType="withEffect">
                                  <p:stCondLst>
                                    <p:cond delay="0"/>
                                  </p:stCondLst>
                                  <p:childTnLst>
                                    <p:animMotion origin="layout" path="M 3.05556E-6 1.48148E-6 L -0.00139 0.02384 " pathEditMode="relative" rAng="0" ptsTypes="AA">
                                      <p:cBhvr>
                                        <p:cTn id="94" dur="13000" fill="hold"/>
                                        <p:tgtEl>
                                          <p:spTgt spid="343"/>
                                        </p:tgtEl>
                                        <p:attrNameLst>
                                          <p:attrName>ppt_x</p:attrName>
                                          <p:attrName>ppt_y</p:attrName>
                                        </p:attrNameLst>
                                      </p:cBhvr>
                                      <p:rCtr x="-69" y="1181"/>
                                    </p:animMotion>
                                  </p:childTnLst>
                                </p:cTn>
                              </p:par>
                              <p:par>
                                <p:cTn id="95" presetID="0" presetClass="path" presetSubtype="0" repeatCount="indefinite" accel="50000" decel="50000" fill="hold" grpId="0" nodeType="withEffect">
                                  <p:stCondLst>
                                    <p:cond delay="0"/>
                                  </p:stCondLst>
                                  <p:childTnLst>
                                    <p:animMotion origin="layout" path="M 0 0 L -0.00017 0.05139 " pathEditMode="relative" ptsTypes="AA">
                                      <p:cBhvr>
                                        <p:cTn id="96" dur="13000" fill="hold"/>
                                        <p:tgtEl>
                                          <p:spTgt spid="390"/>
                                        </p:tgtEl>
                                        <p:attrNameLst>
                                          <p:attrName>ppt_x</p:attrName>
                                          <p:attrName>ppt_y</p:attrName>
                                        </p:attrNameLst>
                                      </p:cBhvr>
                                    </p:animMotion>
                                  </p:childTnLst>
                                </p:cTn>
                              </p:par>
                              <p:par>
                                <p:cTn id="97" presetID="0" presetClass="path" presetSubtype="0" repeatCount="indefinite" accel="50000" decel="50000" fill="hold" grpId="1" nodeType="withEffect">
                                  <p:stCondLst>
                                    <p:cond delay="0"/>
                                  </p:stCondLst>
                                  <p:childTnLst>
                                    <p:animMotion origin="layout" path="M 0 0 L 0 0.03171 " pathEditMode="relative" ptsTypes="AA">
                                      <p:cBhvr>
                                        <p:cTn id="98" dur="13000" fill="hold"/>
                                        <p:tgtEl>
                                          <p:spTgt spid="355"/>
                                        </p:tgtEl>
                                        <p:attrNameLst>
                                          <p:attrName>ppt_x</p:attrName>
                                          <p:attrName>ppt_y</p:attrName>
                                        </p:attrNameLst>
                                      </p:cBhvr>
                                    </p:animMotion>
                                  </p:childTnLst>
                                </p:cTn>
                              </p:par>
                              <p:par>
                                <p:cTn id="99" presetID="0" presetClass="path" presetSubtype="0" repeatCount="indefinite" accel="50000" decel="50000" fill="hold" grpId="0" nodeType="withEffect">
                                  <p:stCondLst>
                                    <p:cond delay="0"/>
                                  </p:stCondLst>
                                  <p:childTnLst>
                                    <p:animMotion origin="layout" path="M 2.77778E-7 -2.96296E-6 L -0.00313 0.08357 " pathEditMode="relative" rAng="0" ptsTypes="AA">
                                      <p:cBhvr>
                                        <p:cTn id="100" dur="13000" fill="hold"/>
                                        <p:tgtEl>
                                          <p:spTgt spid="341"/>
                                        </p:tgtEl>
                                        <p:attrNameLst>
                                          <p:attrName>ppt_x</p:attrName>
                                          <p:attrName>ppt_y</p:attrName>
                                        </p:attrNameLst>
                                      </p:cBhvr>
                                      <p:rCtr x="-156" y="4167"/>
                                    </p:animMotion>
                                  </p:childTnLst>
                                </p:cTn>
                              </p:par>
                              <p:par>
                                <p:cTn id="101" presetID="0" presetClass="path" presetSubtype="0" repeatCount="indefinite" accel="50000" decel="50000" fill="hold" grpId="0" nodeType="withEffect">
                                  <p:stCondLst>
                                    <p:cond delay="0"/>
                                  </p:stCondLst>
                                  <p:childTnLst>
                                    <p:animMotion origin="layout" path="M -0.00052 0.00857 L -0.00017 0.05047 " pathEditMode="relative" ptsTypes="AA">
                                      <p:cBhvr>
                                        <p:cTn id="102" dur="13000" fill="hold"/>
                                        <p:tgtEl>
                                          <p:spTgt spid="334"/>
                                        </p:tgtEl>
                                        <p:attrNameLst>
                                          <p:attrName>ppt_x</p:attrName>
                                          <p:attrName>ppt_y</p:attrName>
                                        </p:attrNameLst>
                                      </p:cBhvr>
                                    </p:animMotion>
                                  </p:childTnLst>
                                </p:cTn>
                              </p:par>
                              <p:par>
                                <p:cTn id="103" presetID="0" presetClass="path" presetSubtype="0" repeatCount="indefinite" accel="50000" decel="50000" fill="hold" grpId="0" nodeType="withEffect">
                                  <p:stCondLst>
                                    <p:cond delay="0"/>
                                  </p:stCondLst>
                                  <p:childTnLst>
                                    <p:animMotion origin="layout" path="M -3.61111E-6 -3.7037E-7 L 0.00677 0.06296 " pathEditMode="relative" rAng="0" ptsTypes="AA">
                                      <p:cBhvr>
                                        <p:cTn id="104" dur="13000" fill="hold"/>
                                        <p:tgtEl>
                                          <p:spTgt spid="388"/>
                                        </p:tgtEl>
                                        <p:attrNameLst>
                                          <p:attrName>ppt_x</p:attrName>
                                          <p:attrName>ppt_y</p:attrName>
                                        </p:attrNameLst>
                                      </p:cBhvr>
                                      <p:rCtr x="330" y="3148"/>
                                    </p:animMotion>
                                  </p:childTnLst>
                                </p:cTn>
                              </p:par>
                              <p:par>
                                <p:cTn id="105" presetID="0" presetClass="path" presetSubtype="0" repeatCount="indefinite" accel="50000" decel="50000" fill="hold" grpId="0" nodeType="withEffect">
                                  <p:stCondLst>
                                    <p:cond delay="0"/>
                                  </p:stCondLst>
                                  <p:childTnLst>
                                    <p:animMotion origin="layout" path="M -1.94444E-6 5.55556E-6 L -1.94444E-6 0.0088 " pathEditMode="relative" ptsTypes="AA">
                                      <p:cBhvr>
                                        <p:cTn id="106" dur="13000" fill="hold"/>
                                        <p:tgtEl>
                                          <p:spTgt spid="352"/>
                                        </p:tgtEl>
                                        <p:attrNameLst>
                                          <p:attrName>ppt_x</p:attrName>
                                          <p:attrName>ppt_y</p:attrName>
                                        </p:attrNameLst>
                                      </p:cBhvr>
                                    </p:animMotion>
                                  </p:childTnLst>
                                </p:cTn>
                              </p:par>
                              <p:par>
                                <p:cTn id="107" presetID="0" presetClass="path" presetSubtype="0" repeatCount="indefinite" accel="50000" decel="50000" fill="hold" grpId="0" nodeType="withEffect">
                                  <p:stCondLst>
                                    <p:cond delay="0"/>
                                  </p:stCondLst>
                                  <p:childTnLst>
                                    <p:animMotion origin="layout" path="M 1.94444E-6 1.48148E-6 L 0.00139 0.02245 " pathEditMode="relative" ptsTypes="AA">
                                      <p:cBhvr>
                                        <p:cTn id="108" dur="13000" fill="hold"/>
                                        <p:tgtEl>
                                          <p:spTgt spid="338"/>
                                        </p:tgtEl>
                                        <p:attrNameLst>
                                          <p:attrName>ppt_x</p:attrName>
                                          <p:attrName>ppt_y</p:attrName>
                                        </p:attrNameLst>
                                      </p:cBhvr>
                                    </p:animMotion>
                                  </p:childTnLst>
                                </p:cTn>
                              </p:par>
                              <p:par>
                                <p:cTn id="109" presetID="0" presetClass="path" presetSubtype="0" accel="50000" decel="50000" fill="hold" grpId="0" nodeType="withEffect">
                                  <p:stCondLst>
                                    <p:cond delay="0"/>
                                  </p:stCondLst>
                                  <p:childTnLst>
                                    <p:animMotion origin="layout" path="M 1.66667E-6 2.22222E-6 L 0.00139 0.0419 " pathEditMode="relative" rAng="0" ptsTypes="AA">
                                      <p:cBhvr>
                                        <p:cTn id="110" dur="13000" fill="hold"/>
                                        <p:tgtEl>
                                          <p:spTgt spid="450"/>
                                        </p:tgtEl>
                                        <p:attrNameLst>
                                          <p:attrName>ppt_x</p:attrName>
                                          <p:attrName>ppt_y</p:attrName>
                                        </p:attrNameLst>
                                      </p:cBhvr>
                                      <p:rCtr x="69" y="2083"/>
                                    </p:animMotion>
                                  </p:childTnLst>
                                </p:cTn>
                              </p:par>
                              <p:par>
                                <p:cTn id="111" presetID="8" presetClass="emph" presetSubtype="0" repeatCount="indefinite" fill="hold" grpId="0" nodeType="withEffect">
                                  <p:stCondLst>
                                    <p:cond delay="0"/>
                                  </p:stCondLst>
                                  <p:childTnLst>
                                    <p:animRot by="21600000">
                                      <p:cBhvr>
                                        <p:cTn id="112" dur="3000" fill="hold"/>
                                        <p:tgtEl>
                                          <p:spTgt spid="73"/>
                                        </p:tgtEl>
                                        <p:attrNameLst>
                                          <p:attrName>r</p:attrName>
                                        </p:attrNameLst>
                                      </p:cBhvr>
                                    </p:animRot>
                                  </p:childTnLst>
                                </p:cTn>
                              </p:par>
                              <p:par>
                                <p:cTn id="113" presetID="8" presetClass="emph" presetSubtype="0" repeatCount="indefinite" fill="hold" grpId="0" nodeType="withEffect">
                                  <p:stCondLst>
                                    <p:cond delay="0"/>
                                  </p:stCondLst>
                                  <p:childTnLst>
                                    <p:animRot by="21600000">
                                      <p:cBhvr>
                                        <p:cTn id="114" dur="3000" fill="hold"/>
                                        <p:tgtEl>
                                          <p:spTgt spid="7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7" grpId="0" animBg="1"/>
      <p:bldP spid="79" grpId="0" animBg="1"/>
      <p:bldP spid="73" grpId="0" animBg="1"/>
      <p:bldP spid="282" grpId="0" animBg="1"/>
      <p:bldP spid="284" grpId="0" animBg="1"/>
      <p:bldP spid="284" grpId="1" animBg="1"/>
      <p:bldP spid="302" grpId="0" animBg="1"/>
      <p:bldP spid="303" grpId="0" animBg="1"/>
      <p:bldP spid="305" grpId="0" animBg="1"/>
      <p:bldP spid="308" grpId="0" animBg="1"/>
      <p:bldP spid="311" grpId="0" animBg="1"/>
      <p:bldP spid="313" grpId="0" animBg="1"/>
      <p:bldP spid="315" grpId="0" animBg="1"/>
      <p:bldP spid="334" grpId="0" animBg="1"/>
      <p:bldP spid="338" grpId="0" animBg="1"/>
      <p:bldP spid="340" grpId="0" animBg="1"/>
      <p:bldP spid="341" grpId="0" animBg="1"/>
      <p:bldP spid="343" grpId="0" animBg="1"/>
      <p:bldP spid="346" grpId="0" animBg="1"/>
      <p:bldP spid="349" grpId="0" animBg="1"/>
      <p:bldP spid="352" grpId="0" animBg="1"/>
      <p:bldP spid="354" grpId="0" animBg="1"/>
      <p:bldP spid="355" grpId="0" animBg="1"/>
      <p:bldP spid="355" grpId="1" animBg="1"/>
      <p:bldP spid="356" grpId="0" animBg="1"/>
      <p:bldP spid="388" grpId="0" animBg="1"/>
      <p:bldP spid="389" grpId="0" animBg="1"/>
      <p:bldP spid="390" grpId="0" animBg="1"/>
      <p:bldP spid="391" grpId="0" animBg="1"/>
      <p:bldP spid="392" grpId="0" animBg="1"/>
      <p:bldP spid="397" grpId="0" animBg="1"/>
      <p:bldP spid="763" grpId="0" animBg="1"/>
      <p:bldP spid="764" grpId="0" animBg="1"/>
      <p:bldP spid="770" grpId="0" animBg="1"/>
      <p:bldP spid="441" grpId="0" animBg="1"/>
      <p:bldP spid="442" grpId="0" animBg="1"/>
      <p:bldP spid="45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1747266" y="1338176"/>
            <a:ext cx="673100" cy="812800"/>
          </a:xfrm>
          <a:prstGeom prst="ellipse">
            <a:avLst/>
          </a:prstGeom>
          <a:solidFill>
            <a:srgbClr val="A44D07"/>
          </a:solidFill>
          <a:ln>
            <a:solidFill>
              <a:srgbClr val="A44D0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842516" y="1709014"/>
            <a:ext cx="450850" cy="45719"/>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883400" y="2944879"/>
            <a:ext cx="723900" cy="825500"/>
          </a:xfrm>
          <a:prstGeom prst="ellipse">
            <a:avLst/>
          </a:prstGeom>
          <a:solidFill>
            <a:srgbClr val="00B400"/>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Plus 14"/>
          <p:cNvSpPr/>
          <p:nvPr/>
        </p:nvSpPr>
        <p:spPr>
          <a:xfrm>
            <a:off x="6972300" y="3008379"/>
            <a:ext cx="571500" cy="673100"/>
          </a:xfrm>
          <a:prstGeom prst="mathPlus">
            <a:avLst>
              <a:gd name="adj1" fmla="val 7964"/>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319949" y="1328019"/>
            <a:ext cx="673100" cy="812800"/>
          </a:xfrm>
          <a:prstGeom prst="ellipse">
            <a:avLst/>
          </a:prstGeom>
          <a:solidFill>
            <a:srgbClr val="A44D07"/>
          </a:solidFill>
          <a:ln>
            <a:solidFill>
              <a:srgbClr val="A44D0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415199" y="1698857"/>
            <a:ext cx="450850" cy="45719"/>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flipV="1">
            <a:off x="3993049" y="1670061"/>
            <a:ext cx="937683" cy="14901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Left Arrow 34"/>
          <p:cNvSpPr/>
          <p:nvPr/>
        </p:nvSpPr>
        <p:spPr>
          <a:xfrm>
            <a:off x="797983" y="1663291"/>
            <a:ext cx="941832" cy="155448"/>
          </a:xfrm>
          <a:prstGeom prst="leftArrow">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4144433" y="2941072"/>
            <a:ext cx="673100" cy="812800"/>
          </a:xfrm>
          <a:prstGeom prst="ellipse">
            <a:avLst/>
          </a:prstGeom>
          <a:solidFill>
            <a:srgbClr val="A44D07"/>
          </a:solidFill>
          <a:ln>
            <a:solidFill>
              <a:srgbClr val="A44D0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4239683" y="3311910"/>
            <a:ext cx="450850" cy="45719"/>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ight Arrow 40"/>
          <p:cNvSpPr/>
          <p:nvPr/>
        </p:nvSpPr>
        <p:spPr>
          <a:xfrm flipV="1">
            <a:off x="4817533" y="3283114"/>
            <a:ext cx="937683" cy="14901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Left Arrow 41"/>
          <p:cNvSpPr/>
          <p:nvPr/>
        </p:nvSpPr>
        <p:spPr>
          <a:xfrm>
            <a:off x="5941568" y="3283114"/>
            <a:ext cx="941832" cy="155448"/>
          </a:xfrm>
          <a:prstGeom prst="leftArrow">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1946233" y="5026853"/>
            <a:ext cx="723900" cy="825500"/>
          </a:xfrm>
          <a:prstGeom prst="ellipse">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0133" y="5497807"/>
            <a:ext cx="723900" cy="825500"/>
          </a:xfrm>
          <a:prstGeom prst="ellipse">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579116" y="4420654"/>
            <a:ext cx="723900" cy="825500"/>
          </a:xfrm>
          <a:prstGeom prst="ellipse">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5725583" y="1432458"/>
            <a:ext cx="3113532" cy="461665"/>
          </a:xfrm>
          <a:prstGeom prst="rect">
            <a:avLst/>
          </a:prstGeom>
          <a:noFill/>
        </p:spPr>
        <p:txBody>
          <a:bodyPr wrap="square" rtlCol="0">
            <a:spAutoFit/>
          </a:bodyPr>
          <a:lstStyle/>
          <a:p>
            <a:r>
              <a:rPr lang="en-US" sz="2400" b="1" dirty="0" smtClean="0">
                <a:latin typeface="Candara"/>
                <a:cs typeface="Candara"/>
              </a:rPr>
              <a:t>Repeal each other</a:t>
            </a:r>
            <a:endParaRPr lang="en-US" sz="2400" b="1" dirty="0">
              <a:latin typeface="Candara"/>
              <a:cs typeface="Candara"/>
            </a:endParaRPr>
          </a:p>
        </p:txBody>
      </p:sp>
      <p:sp>
        <p:nvSpPr>
          <p:cNvPr id="53" name="TextBox 52"/>
          <p:cNvSpPr txBox="1"/>
          <p:nvPr/>
        </p:nvSpPr>
        <p:spPr>
          <a:xfrm>
            <a:off x="607568" y="3201291"/>
            <a:ext cx="3113532" cy="461665"/>
          </a:xfrm>
          <a:prstGeom prst="rect">
            <a:avLst/>
          </a:prstGeom>
          <a:noFill/>
        </p:spPr>
        <p:txBody>
          <a:bodyPr wrap="square" rtlCol="0">
            <a:spAutoFit/>
          </a:bodyPr>
          <a:lstStyle/>
          <a:p>
            <a:r>
              <a:rPr lang="en-US" sz="2400" b="1" dirty="0" smtClean="0">
                <a:latin typeface="Candara"/>
                <a:cs typeface="Candara"/>
              </a:rPr>
              <a:t>Attract each other</a:t>
            </a:r>
            <a:endParaRPr lang="en-US" sz="2400" b="1" dirty="0">
              <a:latin typeface="Candara"/>
              <a:cs typeface="Candara"/>
            </a:endParaRPr>
          </a:p>
        </p:txBody>
      </p:sp>
      <p:sp>
        <p:nvSpPr>
          <p:cNvPr id="54" name="TextBox 53"/>
          <p:cNvSpPr txBox="1"/>
          <p:nvPr/>
        </p:nvSpPr>
        <p:spPr>
          <a:xfrm>
            <a:off x="4715891" y="5026853"/>
            <a:ext cx="2762250" cy="461665"/>
          </a:xfrm>
          <a:prstGeom prst="rect">
            <a:avLst/>
          </a:prstGeom>
          <a:noFill/>
        </p:spPr>
        <p:txBody>
          <a:bodyPr wrap="square" rtlCol="0">
            <a:spAutoFit/>
          </a:bodyPr>
          <a:lstStyle/>
          <a:p>
            <a:pPr algn="ctr"/>
            <a:r>
              <a:rPr lang="en-US" sz="2400" b="1" dirty="0" smtClean="0">
                <a:latin typeface="Candara"/>
                <a:cs typeface="Candara"/>
              </a:rPr>
              <a:t>Neutral particles</a:t>
            </a:r>
            <a:endParaRPr lang="en-US" sz="2400" b="1" dirty="0">
              <a:latin typeface="Candara"/>
              <a:cs typeface="Candara"/>
            </a:endParaRPr>
          </a:p>
        </p:txBody>
      </p:sp>
      <p:sp>
        <p:nvSpPr>
          <p:cNvPr id="56" name="Oval 55"/>
          <p:cNvSpPr/>
          <p:nvPr/>
        </p:nvSpPr>
        <p:spPr>
          <a:xfrm>
            <a:off x="3319949" y="4833404"/>
            <a:ext cx="723900" cy="825500"/>
          </a:xfrm>
          <a:prstGeom prst="ellipse">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1174750" y="5085057"/>
            <a:ext cx="723900" cy="825500"/>
          </a:xfrm>
          <a:prstGeom prst="ellipse">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3373966" y="221915"/>
            <a:ext cx="3113532" cy="584776"/>
          </a:xfrm>
          <a:prstGeom prst="rect">
            <a:avLst/>
          </a:prstGeom>
          <a:noFill/>
        </p:spPr>
        <p:txBody>
          <a:bodyPr wrap="square" rtlCol="0">
            <a:spAutoFit/>
          </a:bodyPr>
          <a:lstStyle/>
          <a:p>
            <a:r>
              <a:rPr lang="en-US" sz="3200" b="1" dirty="0" smtClean="0">
                <a:latin typeface="Candara"/>
                <a:cs typeface="Candara"/>
              </a:rPr>
              <a:t>Coagulation</a:t>
            </a:r>
            <a:endParaRPr lang="en-US" sz="3200" b="1" dirty="0">
              <a:latin typeface="Candara"/>
              <a:cs typeface="Candara"/>
            </a:endParaRPr>
          </a:p>
        </p:txBody>
      </p:sp>
      <p:sp>
        <p:nvSpPr>
          <p:cNvPr id="61" name="TextBox 60"/>
          <p:cNvSpPr txBox="1"/>
          <p:nvPr/>
        </p:nvSpPr>
        <p:spPr>
          <a:xfrm>
            <a:off x="7543800" y="2696951"/>
            <a:ext cx="1251035" cy="369332"/>
          </a:xfrm>
          <a:prstGeom prst="rect">
            <a:avLst/>
          </a:prstGeom>
          <a:noFill/>
        </p:spPr>
        <p:txBody>
          <a:bodyPr wrap="square" rtlCol="0">
            <a:spAutoFit/>
          </a:bodyPr>
          <a:lstStyle/>
          <a:p>
            <a:r>
              <a:rPr lang="en-US" b="1" dirty="0" smtClean="0">
                <a:latin typeface="Candara"/>
                <a:cs typeface="Candara"/>
              </a:rPr>
              <a:t>Coagulant</a:t>
            </a:r>
            <a:endParaRPr lang="en-US" b="1" dirty="0">
              <a:latin typeface="Candara"/>
              <a:cs typeface="Candara"/>
            </a:endParaRPr>
          </a:p>
        </p:txBody>
      </p:sp>
      <p:sp>
        <p:nvSpPr>
          <p:cNvPr id="62" name="TextBox 61"/>
          <p:cNvSpPr txBox="1"/>
          <p:nvPr/>
        </p:nvSpPr>
        <p:spPr>
          <a:xfrm>
            <a:off x="440267" y="831541"/>
            <a:ext cx="1853099" cy="646331"/>
          </a:xfrm>
          <a:prstGeom prst="rect">
            <a:avLst/>
          </a:prstGeom>
          <a:noFill/>
        </p:spPr>
        <p:txBody>
          <a:bodyPr wrap="square" rtlCol="0">
            <a:spAutoFit/>
          </a:bodyPr>
          <a:lstStyle/>
          <a:p>
            <a:r>
              <a:rPr lang="en-US" b="1" dirty="0" smtClean="0">
                <a:latin typeface="Candara"/>
                <a:cs typeface="Candara"/>
              </a:rPr>
              <a:t>Suspended particles</a:t>
            </a:r>
            <a:endParaRPr lang="en-US" b="1" dirty="0">
              <a:latin typeface="Candara"/>
              <a:cs typeface="Candara"/>
            </a:endParaRPr>
          </a:p>
        </p:txBody>
      </p:sp>
    </p:spTree>
    <p:extLst>
      <p:ext uri="{BB962C8B-B14F-4D97-AF65-F5344CB8AC3E}">
        <p14:creationId xmlns:p14="http://schemas.microsoft.com/office/powerpoint/2010/main" xmlns="" val="40363119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Arc 716"/>
          <p:cNvSpPr/>
          <p:nvPr/>
        </p:nvSpPr>
        <p:spPr>
          <a:xfrm rot="20354945">
            <a:off x="5981836" y="4707493"/>
            <a:ext cx="1895753" cy="525916"/>
          </a:xfrm>
          <a:prstGeom prst="arc">
            <a:avLst>
              <a:gd name="adj1" fmla="val 15896615"/>
              <a:gd name="adj2" fmla="val 0"/>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7" name="Arc 706"/>
          <p:cNvSpPr/>
          <p:nvPr/>
        </p:nvSpPr>
        <p:spPr>
          <a:xfrm rot="19303390">
            <a:off x="7131987" y="4792563"/>
            <a:ext cx="760464" cy="127000"/>
          </a:xfrm>
          <a:prstGeom prst="arc">
            <a:avLst>
              <a:gd name="adj1" fmla="val 16468508"/>
              <a:gd name="adj2" fmla="val 0"/>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2" name="U-Turn Arrow 451"/>
          <p:cNvSpPr/>
          <p:nvPr/>
        </p:nvSpPr>
        <p:spPr>
          <a:xfrm rot="16200000" flipV="1">
            <a:off x="6883108" y="3025842"/>
            <a:ext cx="2510872" cy="927100"/>
          </a:xfrm>
          <a:prstGeom prst="uturnArrow">
            <a:avLst>
              <a:gd name="adj1" fmla="val 23463"/>
              <a:gd name="adj2" fmla="val 12759"/>
              <a:gd name="adj3" fmla="val 1043"/>
              <a:gd name="adj4" fmla="val 35415"/>
              <a:gd name="adj5" fmla="val 68150"/>
            </a:avLst>
          </a:prstGeom>
          <a:solidFill>
            <a:srgbClr val="A6A6A6"/>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40" name="Trapezoid 439"/>
          <p:cNvSpPr/>
          <p:nvPr/>
        </p:nvSpPr>
        <p:spPr>
          <a:xfrm flipV="1">
            <a:off x="7344307" y="2976922"/>
            <a:ext cx="645822" cy="288179"/>
          </a:xfrm>
          <a:prstGeom prst="trapezoid">
            <a:avLst>
              <a:gd name="adj" fmla="val 25000"/>
            </a:avLst>
          </a:prstGeom>
          <a:solidFill>
            <a:srgbClr val="4A452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9" name="Trapezoid 438"/>
          <p:cNvSpPr/>
          <p:nvPr/>
        </p:nvSpPr>
        <p:spPr>
          <a:xfrm flipV="1">
            <a:off x="6361997" y="2976922"/>
            <a:ext cx="645822" cy="288179"/>
          </a:xfrm>
          <a:prstGeom prst="trapezoid">
            <a:avLst>
              <a:gd name="adj" fmla="val 25000"/>
            </a:avLst>
          </a:prstGeom>
          <a:solidFill>
            <a:srgbClr val="4A452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ound Same Side Corner Rectangle 34"/>
          <p:cNvSpPr/>
          <p:nvPr/>
        </p:nvSpPr>
        <p:spPr>
          <a:xfrm>
            <a:off x="4416678" y="2338352"/>
            <a:ext cx="1559381" cy="661526"/>
          </a:xfrm>
          <a:prstGeom prst="round2SameRect">
            <a:avLst/>
          </a:prstGeom>
          <a:solidFill>
            <a:srgbClr val="6CE6FF">
              <a:alpha val="41000"/>
            </a:srgb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Left-Right Arrow 2"/>
          <p:cNvSpPr/>
          <p:nvPr/>
        </p:nvSpPr>
        <p:spPr>
          <a:xfrm>
            <a:off x="2969150" y="2706105"/>
            <a:ext cx="544687" cy="45719"/>
          </a:xfrm>
          <a:prstGeom prst="leftRightArrow">
            <a:avLst>
              <a:gd name="adj1" fmla="val 100000"/>
              <a:gd name="adj2" fmla="val 17831"/>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 Same Side Corner Rectangle 38"/>
          <p:cNvSpPr/>
          <p:nvPr/>
        </p:nvSpPr>
        <p:spPr>
          <a:xfrm>
            <a:off x="2450306" y="2338352"/>
            <a:ext cx="1525595" cy="668885"/>
          </a:xfrm>
          <a:prstGeom prst="round2SameRect">
            <a:avLst/>
          </a:prstGeom>
          <a:solidFill>
            <a:srgbClr val="6CE6FF">
              <a:alpha val="40000"/>
            </a:srgb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0" name="Rectangle 729"/>
          <p:cNvSpPr/>
          <p:nvPr/>
        </p:nvSpPr>
        <p:spPr>
          <a:xfrm>
            <a:off x="2355833" y="4958258"/>
            <a:ext cx="1070285" cy="21444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4" name="Cube 743"/>
          <p:cNvSpPr/>
          <p:nvPr/>
        </p:nvSpPr>
        <p:spPr>
          <a:xfrm>
            <a:off x="686881" y="4551668"/>
            <a:ext cx="1713402" cy="1202018"/>
          </a:xfrm>
          <a:prstGeom prst="cube">
            <a:avLst>
              <a:gd name="adj" fmla="val 11145"/>
            </a:avLst>
          </a:prstGeom>
          <a:solidFill>
            <a:srgbClr val="F6FFA5"/>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6" name="Isosceles Triangle 745"/>
          <p:cNvSpPr/>
          <p:nvPr/>
        </p:nvSpPr>
        <p:spPr>
          <a:xfrm>
            <a:off x="642430" y="4269210"/>
            <a:ext cx="1580793" cy="429211"/>
          </a:xfrm>
          <a:prstGeom prst="triangle">
            <a:avLst>
              <a:gd name="adj" fmla="val 53018"/>
            </a:avLst>
          </a:prstGeom>
          <a:solidFill>
            <a:srgbClr val="F6FFA5"/>
          </a:solidFill>
          <a:ln>
            <a:solidFill>
              <a:srgbClr val="F6FF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9" name="Pentagon 728"/>
          <p:cNvSpPr/>
          <p:nvPr/>
        </p:nvSpPr>
        <p:spPr>
          <a:xfrm rot="5400000">
            <a:off x="5250203" y="4881978"/>
            <a:ext cx="708007" cy="219456"/>
          </a:xfrm>
          <a:prstGeom prst="homePlat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048587" y="5338722"/>
            <a:ext cx="1070285" cy="21444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8" name="Pentagon 727"/>
          <p:cNvSpPr/>
          <p:nvPr/>
        </p:nvSpPr>
        <p:spPr>
          <a:xfrm rot="5400000">
            <a:off x="1694735" y="1781595"/>
            <a:ext cx="708007" cy="219456"/>
          </a:xfrm>
          <a:prstGeom prst="homePlat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7" name="Round Same Side Corner Rectangle 726"/>
          <p:cNvSpPr/>
          <p:nvPr/>
        </p:nvSpPr>
        <p:spPr>
          <a:xfrm>
            <a:off x="3444920" y="4741809"/>
            <a:ext cx="1603667" cy="802431"/>
          </a:xfrm>
          <a:prstGeom prst="round2SameRect">
            <a:avLst/>
          </a:prstGeom>
          <a:solidFill>
            <a:srgbClr val="6CE6FF">
              <a:alpha val="17000"/>
            </a:srgbClr>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20" name="Frame 719"/>
          <p:cNvSpPr/>
          <p:nvPr/>
        </p:nvSpPr>
        <p:spPr>
          <a:xfrm>
            <a:off x="3405853" y="4456352"/>
            <a:ext cx="1691640" cy="1143000"/>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2" name="Round Same Side Corner Rectangle 41"/>
          <p:cNvSpPr/>
          <p:nvPr/>
        </p:nvSpPr>
        <p:spPr>
          <a:xfrm>
            <a:off x="6098535" y="4844797"/>
            <a:ext cx="1643282" cy="707393"/>
          </a:xfrm>
          <a:prstGeom prst="round2SameRect">
            <a:avLst/>
          </a:prstGeom>
          <a:solidFill>
            <a:srgbClr val="6CE6FF">
              <a:alpha val="32000"/>
            </a:srgbClr>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5" name="Rectangle 444"/>
          <p:cNvSpPr/>
          <p:nvPr/>
        </p:nvSpPr>
        <p:spPr>
          <a:xfrm>
            <a:off x="6096041" y="4940284"/>
            <a:ext cx="1684804" cy="243134"/>
          </a:xfrm>
          <a:prstGeom prst="rect">
            <a:avLst/>
          </a:prstGeom>
          <a:pattFill prst="lgConfetti">
            <a:fgClr>
              <a:schemeClr val="bg2">
                <a:lumMod val="50000"/>
              </a:schemeClr>
            </a:fgClr>
            <a:bgClr>
              <a:schemeClr val="bg2">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1" name="Arc 710"/>
          <p:cNvSpPr/>
          <p:nvPr/>
        </p:nvSpPr>
        <p:spPr>
          <a:xfrm rot="20053800">
            <a:off x="6449581" y="4759954"/>
            <a:ext cx="1388556" cy="269260"/>
          </a:xfrm>
          <a:prstGeom prst="arc">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8" name="Arc 717"/>
          <p:cNvSpPr/>
          <p:nvPr/>
        </p:nvSpPr>
        <p:spPr>
          <a:xfrm rot="20878936">
            <a:off x="4747592" y="4780064"/>
            <a:ext cx="3062630" cy="270852"/>
          </a:xfrm>
          <a:prstGeom prst="arc">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9" name="Arc 708"/>
          <p:cNvSpPr/>
          <p:nvPr/>
        </p:nvSpPr>
        <p:spPr>
          <a:xfrm rot="19359091">
            <a:off x="7092574" y="4765058"/>
            <a:ext cx="760464" cy="232302"/>
          </a:xfrm>
          <a:prstGeom prst="arc">
            <a:avLst>
              <a:gd name="adj1" fmla="val 16314386"/>
              <a:gd name="adj2" fmla="val 0"/>
            </a:avLst>
          </a:prstGeom>
          <a:solidFill>
            <a:srgbClr val="8CF2FF"/>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5" name="Arc 704"/>
          <p:cNvSpPr/>
          <p:nvPr/>
        </p:nvSpPr>
        <p:spPr>
          <a:xfrm rot="18990418">
            <a:off x="7070613" y="4789283"/>
            <a:ext cx="760464" cy="127000"/>
          </a:xfrm>
          <a:prstGeom prst="arc">
            <a:avLst/>
          </a:prstGeom>
          <a:solidFill>
            <a:srgbClr val="8CF2FF">
              <a:alpha val="29000"/>
            </a:srgbClr>
          </a:solidFill>
          <a:ln>
            <a:solidFill>
              <a:srgbClr val="8CF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5962210" y="2248007"/>
            <a:ext cx="422496" cy="21444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2" name="Trapezoid 371"/>
          <p:cNvSpPr/>
          <p:nvPr/>
        </p:nvSpPr>
        <p:spPr>
          <a:xfrm flipV="1">
            <a:off x="6598843" y="3020532"/>
            <a:ext cx="1195480" cy="288179"/>
          </a:xfrm>
          <a:prstGeom prst="trapezoid">
            <a:avLst>
              <a:gd name="adj" fmla="val 25000"/>
            </a:avLst>
          </a:prstGeom>
          <a:solidFill>
            <a:srgbClr val="4A452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7" name="Oval 316"/>
          <p:cNvSpPr/>
          <p:nvPr/>
        </p:nvSpPr>
        <p:spPr>
          <a:xfrm flipH="1">
            <a:off x="5075191" y="2914372"/>
            <a:ext cx="59560" cy="5140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213105" y="2025398"/>
            <a:ext cx="55450" cy="710606"/>
          </a:xfrm>
          <a:prstGeom prst="rect">
            <a:avLst/>
          </a:prstGeom>
          <a:solidFill>
            <a:schemeClr val="bg1">
              <a:lumMod val="6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Quad Arrow 78"/>
          <p:cNvSpPr/>
          <p:nvPr/>
        </p:nvSpPr>
        <p:spPr>
          <a:xfrm rot="2536049">
            <a:off x="5348195" y="2534738"/>
            <a:ext cx="340070" cy="347472"/>
          </a:xfrm>
          <a:prstGeom prst="quadArrow">
            <a:avLst>
              <a:gd name="adj1" fmla="val 15474"/>
              <a:gd name="adj2" fmla="val 3469"/>
              <a:gd name="adj3" fmla="val 3322"/>
            </a:avLst>
          </a:prstGeom>
          <a:solidFill>
            <a:srgbClr val="A6A6A6"/>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Quad Arrow 72"/>
          <p:cNvSpPr/>
          <p:nvPr/>
        </p:nvSpPr>
        <p:spPr>
          <a:xfrm rot="2536049">
            <a:off x="4694144" y="2534738"/>
            <a:ext cx="340070" cy="347472"/>
          </a:xfrm>
          <a:prstGeom prst="quadArrow">
            <a:avLst>
              <a:gd name="adj1" fmla="val 15474"/>
              <a:gd name="adj2" fmla="val 3469"/>
              <a:gd name="adj3" fmla="val 3322"/>
            </a:avLst>
          </a:prstGeom>
          <a:solidFill>
            <a:srgbClr val="A6A6A6"/>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4843743" y="2025398"/>
            <a:ext cx="45719" cy="710605"/>
          </a:xfrm>
          <a:prstGeom prst="rect">
            <a:avLst/>
          </a:prstGeom>
          <a:solidFill>
            <a:schemeClr val="bg1">
              <a:lumMod val="65000"/>
            </a:schemeClr>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5497794" y="2025398"/>
            <a:ext cx="45719" cy="710605"/>
          </a:xfrm>
          <a:prstGeom prst="rect">
            <a:avLst/>
          </a:prstGeom>
          <a:solidFill>
            <a:schemeClr val="bg1">
              <a:lumMod val="65000"/>
            </a:schemeClr>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Delay 4"/>
          <p:cNvSpPr/>
          <p:nvPr/>
        </p:nvSpPr>
        <p:spPr>
          <a:xfrm rot="5400000">
            <a:off x="340216" y="1976497"/>
            <a:ext cx="1431069" cy="1198892"/>
          </a:xfrm>
          <a:prstGeom prst="flowChartDelay">
            <a:avLst/>
          </a:prstGeom>
          <a:solidFill>
            <a:srgbClr val="4D9E9C">
              <a:alpha val="82000"/>
            </a:srgbClr>
          </a:solidFill>
          <a:ln>
            <a:noFill/>
          </a:ln>
          <a:effectLst>
            <a:outerShdw blurRad="50800" dist="38100" dir="54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655198" y="2248007"/>
            <a:ext cx="768350" cy="219456"/>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4042797" y="2248007"/>
            <a:ext cx="323850" cy="21444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730464" y="25374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052620" y="28507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276689" y="2698355"/>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flipH="1">
            <a:off x="2813013" y="28507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3369644" y="2828239"/>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flipH="1">
            <a:off x="3601258" y="26221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3707940" y="28507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flipH="1" flipV="1">
            <a:off x="3869481" y="262214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flipH="1">
            <a:off x="3906058" y="29269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3013034" y="282544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flipH="1">
            <a:off x="2945977" y="281264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3035264" y="28422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565382" y="26263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3382396" y="24655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887098" y="24579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3266843" y="2732885"/>
            <a:ext cx="9144" cy="9144"/>
          </a:xfrm>
          <a:prstGeom prst="ellipse">
            <a:avLst/>
          </a:prstGeom>
          <a:solidFill>
            <a:schemeClr val="bg2">
              <a:lumMod val="5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2717782" y="27787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flipH="1">
            <a:off x="3098377" y="296504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3534796" y="26179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3687196" y="27703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3839596" y="29227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3039498" y="26103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3191898" y="27627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3344298" y="29151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3419243" y="28852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flipH="1">
            <a:off x="3753658" y="27745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flipH="1">
            <a:off x="3906058" y="29269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2870182" y="29311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2574526" y="291512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flipV="1">
            <a:off x="2687894" y="25798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2773833" y="25333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2926233" y="26857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flipV="1">
            <a:off x="2840294" y="27322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flipV="1">
            <a:off x="2840293" y="25889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flipV="1">
            <a:off x="2992693" y="27413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2651320" y="253412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2803720" y="268652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2565381" y="26263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2803719" y="254326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2717780" y="2635519"/>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Oval 145"/>
          <p:cNvSpPr/>
          <p:nvPr/>
        </p:nvSpPr>
        <p:spPr>
          <a:xfrm flipV="1">
            <a:off x="3558289" y="249531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Oval 146"/>
          <p:cNvSpPr/>
          <p:nvPr/>
        </p:nvSpPr>
        <p:spPr>
          <a:xfrm>
            <a:off x="3644228" y="244878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3796628" y="260118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p:cNvSpPr/>
          <p:nvPr/>
        </p:nvSpPr>
        <p:spPr>
          <a:xfrm flipV="1">
            <a:off x="3710689" y="264771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flipV="1">
            <a:off x="3710688" y="250446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p:cNvSpPr/>
          <p:nvPr/>
        </p:nvSpPr>
        <p:spPr>
          <a:xfrm flipV="1">
            <a:off x="3863088" y="265686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p:cNvSpPr/>
          <p:nvPr/>
        </p:nvSpPr>
        <p:spPr>
          <a:xfrm>
            <a:off x="3521715" y="244959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p:cNvSpPr/>
          <p:nvPr/>
        </p:nvSpPr>
        <p:spPr>
          <a:xfrm>
            <a:off x="3674115" y="260199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p:cNvSpPr/>
          <p:nvPr/>
        </p:nvSpPr>
        <p:spPr>
          <a:xfrm>
            <a:off x="3435776" y="254185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p:cNvSpPr/>
          <p:nvPr/>
        </p:nvSpPr>
        <p:spPr>
          <a:xfrm>
            <a:off x="3674114" y="245874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p:cNvSpPr/>
          <p:nvPr/>
        </p:nvSpPr>
        <p:spPr>
          <a:xfrm>
            <a:off x="3588175" y="255099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p:cNvSpPr/>
          <p:nvPr/>
        </p:nvSpPr>
        <p:spPr>
          <a:xfrm flipV="1">
            <a:off x="3588174" y="275198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p:cNvSpPr/>
          <p:nvPr/>
        </p:nvSpPr>
        <p:spPr>
          <a:xfrm>
            <a:off x="3674113" y="270545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p:cNvSpPr/>
          <p:nvPr/>
        </p:nvSpPr>
        <p:spPr>
          <a:xfrm>
            <a:off x="3826513" y="285785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p:cNvSpPr/>
          <p:nvPr/>
        </p:nvSpPr>
        <p:spPr>
          <a:xfrm flipV="1">
            <a:off x="3740574" y="290438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p:cNvSpPr/>
          <p:nvPr/>
        </p:nvSpPr>
        <p:spPr>
          <a:xfrm flipV="1">
            <a:off x="3740573" y="276113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p:cNvSpPr/>
          <p:nvPr/>
        </p:nvSpPr>
        <p:spPr>
          <a:xfrm flipV="1">
            <a:off x="3892973" y="291353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p:cNvSpPr/>
          <p:nvPr/>
        </p:nvSpPr>
        <p:spPr>
          <a:xfrm>
            <a:off x="3551600" y="270626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p:cNvSpPr/>
          <p:nvPr/>
        </p:nvSpPr>
        <p:spPr>
          <a:xfrm>
            <a:off x="3704000" y="285866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p:cNvSpPr/>
          <p:nvPr/>
        </p:nvSpPr>
        <p:spPr>
          <a:xfrm>
            <a:off x="3465661" y="279852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p:cNvSpPr/>
          <p:nvPr/>
        </p:nvSpPr>
        <p:spPr>
          <a:xfrm>
            <a:off x="3703999" y="27154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p:cNvSpPr/>
          <p:nvPr/>
        </p:nvSpPr>
        <p:spPr>
          <a:xfrm>
            <a:off x="3618060" y="280766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p:cNvSpPr/>
          <p:nvPr/>
        </p:nvSpPr>
        <p:spPr>
          <a:xfrm flipH="1" flipV="1">
            <a:off x="2703663" y="271456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flipH="1">
            <a:off x="2789602" y="266803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p:cNvSpPr/>
          <p:nvPr/>
        </p:nvSpPr>
        <p:spPr>
          <a:xfrm flipH="1">
            <a:off x="2942002" y="282043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p:cNvSpPr/>
          <p:nvPr/>
        </p:nvSpPr>
        <p:spPr>
          <a:xfrm flipH="1" flipV="1">
            <a:off x="2856063" y="286696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flipH="1" flipV="1">
            <a:off x="2856062" y="272371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p:cNvSpPr/>
          <p:nvPr/>
        </p:nvSpPr>
        <p:spPr>
          <a:xfrm flipH="1" flipV="1">
            <a:off x="3008462" y="287611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flipH="1">
            <a:off x="2667089" y="266884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Oval 174"/>
          <p:cNvSpPr/>
          <p:nvPr/>
        </p:nvSpPr>
        <p:spPr>
          <a:xfrm flipH="1">
            <a:off x="2819489" y="282124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p:cNvSpPr/>
          <p:nvPr/>
        </p:nvSpPr>
        <p:spPr>
          <a:xfrm flipH="1">
            <a:off x="2581150" y="276110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Oval 176"/>
          <p:cNvSpPr/>
          <p:nvPr/>
        </p:nvSpPr>
        <p:spPr>
          <a:xfrm flipH="1">
            <a:off x="2819488" y="267799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Oval 177"/>
          <p:cNvSpPr/>
          <p:nvPr/>
        </p:nvSpPr>
        <p:spPr>
          <a:xfrm flipH="1">
            <a:off x="2733549" y="277024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Oval 178"/>
          <p:cNvSpPr/>
          <p:nvPr/>
        </p:nvSpPr>
        <p:spPr>
          <a:xfrm flipV="1">
            <a:off x="2900221" y="24826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p:cNvSpPr/>
          <p:nvPr/>
        </p:nvSpPr>
        <p:spPr>
          <a:xfrm>
            <a:off x="2986160" y="243607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Oval 180"/>
          <p:cNvSpPr/>
          <p:nvPr/>
        </p:nvSpPr>
        <p:spPr>
          <a:xfrm>
            <a:off x="3138560" y="258847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Oval 181"/>
          <p:cNvSpPr/>
          <p:nvPr/>
        </p:nvSpPr>
        <p:spPr>
          <a:xfrm flipV="1">
            <a:off x="3052621" y="26350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p:cNvSpPr/>
          <p:nvPr/>
        </p:nvSpPr>
        <p:spPr>
          <a:xfrm flipV="1">
            <a:off x="3052620" y="249175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Oval 184"/>
          <p:cNvSpPr/>
          <p:nvPr/>
        </p:nvSpPr>
        <p:spPr>
          <a:xfrm>
            <a:off x="3138844" y="268889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Oval 185"/>
          <p:cNvSpPr/>
          <p:nvPr/>
        </p:nvSpPr>
        <p:spPr>
          <a:xfrm>
            <a:off x="3016047" y="258929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Oval 186"/>
          <p:cNvSpPr/>
          <p:nvPr/>
        </p:nvSpPr>
        <p:spPr>
          <a:xfrm>
            <a:off x="3146643" y="251709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Oval 187"/>
          <p:cNvSpPr/>
          <p:nvPr/>
        </p:nvSpPr>
        <p:spPr>
          <a:xfrm>
            <a:off x="3016046" y="244603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Oval 188"/>
          <p:cNvSpPr/>
          <p:nvPr/>
        </p:nvSpPr>
        <p:spPr>
          <a:xfrm>
            <a:off x="2930107" y="253829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Oval 189"/>
          <p:cNvSpPr/>
          <p:nvPr/>
        </p:nvSpPr>
        <p:spPr>
          <a:xfrm flipV="1">
            <a:off x="3213104" y="28042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Oval 190"/>
          <p:cNvSpPr/>
          <p:nvPr/>
        </p:nvSpPr>
        <p:spPr>
          <a:xfrm>
            <a:off x="3299043" y="27576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Oval 191"/>
          <p:cNvSpPr/>
          <p:nvPr/>
        </p:nvSpPr>
        <p:spPr>
          <a:xfrm>
            <a:off x="3451443" y="29100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Oval 192"/>
          <p:cNvSpPr/>
          <p:nvPr/>
        </p:nvSpPr>
        <p:spPr>
          <a:xfrm flipV="1">
            <a:off x="3365504" y="29566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Oval 193"/>
          <p:cNvSpPr/>
          <p:nvPr/>
        </p:nvSpPr>
        <p:spPr>
          <a:xfrm flipV="1">
            <a:off x="3365503" y="281335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Oval 194"/>
          <p:cNvSpPr/>
          <p:nvPr/>
        </p:nvSpPr>
        <p:spPr>
          <a:xfrm flipV="1">
            <a:off x="3439410" y="281782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Oval 195"/>
          <p:cNvSpPr/>
          <p:nvPr/>
        </p:nvSpPr>
        <p:spPr>
          <a:xfrm>
            <a:off x="3176530" y="275848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Oval 196"/>
          <p:cNvSpPr/>
          <p:nvPr/>
        </p:nvSpPr>
        <p:spPr>
          <a:xfrm>
            <a:off x="3328930" y="291088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p:cNvSpPr/>
          <p:nvPr/>
        </p:nvSpPr>
        <p:spPr>
          <a:xfrm>
            <a:off x="3090591" y="285074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p:cNvSpPr/>
          <p:nvPr/>
        </p:nvSpPr>
        <p:spPr>
          <a:xfrm>
            <a:off x="3328929" y="276763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p:cNvSpPr/>
          <p:nvPr/>
        </p:nvSpPr>
        <p:spPr>
          <a:xfrm>
            <a:off x="3242990" y="28598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p:cNvSpPr/>
          <p:nvPr/>
        </p:nvSpPr>
        <p:spPr>
          <a:xfrm>
            <a:off x="3170135" y="290235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p:cNvSpPr/>
          <p:nvPr/>
        </p:nvSpPr>
        <p:spPr>
          <a:xfrm>
            <a:off x="3266785" y="294481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p:cNvSpPr/>
          <p:nvPr/>
        </p:nvSpPr>
        <p:spPr>
          <a:xfrm>
            <a:off x="3606422" y="24782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p:cNvSpPr/>
          <p:nvPr/>
        </p:nvSpPr>
        <p:spPr>
          <a:xfrm>
            <a:off x="3713526" y="24965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p:cNvSpPr/>
          <p:nvPr/>
        </p:nvSpPr>
        <p:spPr>
          <a:xfrm>
            <a:off x="3649391" y="255590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Oval 205"/>
          <p:cNvSpPr/>
          <p:nvPr/>
        </p:nvSpPr>
        <p:spPr>
          <a:xfrm>
            <a:off x="3724995" y="258557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Oval 207"/>
          <p:cNvSpPr/>
          <p:nvPr/>
        </p:nvSpPr>
        <p:spPr>
          <a:xfrm>
            <a:off x="3758822" y="26306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p:cNvSpPr/>
          <p:nvPr/>
        </p:nvSpPr>
        <p:spPr>
          <a:xfrm>
            <a:off x="3792688" y="25304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Oval 209"/>
          <p:cNvSpPr/>
          <p:nvPr/>
        </p:nvSpPr>
        <p:spPr>
          <a:xfrm>
            <a:off x="3848740" y="261372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Oval 211"/>
          <p:cNvSpPr/>
          <p:nvPr/>
        </p:nvSpPr>
        <p:spPr>
          <a:xfrm>
            <a:off x="3657473" y="26306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p:cNvSpPr/>
          <p:nvPr/>
        </p:nvSpPr>
        <p:spPr>
          <a:xfrm>
            <a:off x="3332738" y="249531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Oval 216"/>
          <p:cNvSpPr/>
          <p:nvPr/>
        </p:nvSpPr>
        <p:spPr>
          <a:xfrm>
            <a:off x="3758822" y="26306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p:cNvSpPr/>
          <p:nvPr/>
        </p:nvSpPr>
        <p:spPr>
          <a:xfrm>
            <a:off x="3379724" y="24542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Oval 218"/>
          <p:cNvSpPr/>
          <p:nvPr/>
        </p:nvSpPr>
        <p:spPr>
          <a:xfrm>
            <a:off x="3315589" y="251360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p:cNvSpPr/>
          <p:nvPr/>
        </p:nvSpPr>
        <p:spPr>
          <a:xfrm>
            <a:off x="3391193" y="254327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p:cNvSpPr/>
          <p:nvPr/>
        </p:nvSpPr>
        <p:spPr>
          <a:xfrm>
            <a:off x="3425020" y="25883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Oval 221"/>
          <p:cNvSpPr/>
          <p:nvPr/>
        </p:nvSpPr>
        <p:spPr>
          <a:xfrm>
            <a:off x="3458886" y="248817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Oval 222"/>
          <p:cNvSpPr/>
          <p:nvPr/>
        </p:nvSpPr>
        <p:spPr>
          <a:xfrm>
            <a:off x="3514938" y="257142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Oval 223"/>
          <p:cNvSpPr/>
          <p:nvPr/>
        </p:nvSpPr>
        <p:spPr>
          <a:xfrm>
            <a:off x="3323671" y="258838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Oval 224"/>
          <p:cNvSpPr/>
          <p:nvPr/>
        </p:nvSpPr>
        <p:spPr>
          <a:xfrm>
            <a:off x="3485138" y="264771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p:cNvSpPr/>
          <p:nvPr/>
        </p:nvSpPr>
        <p:spPr>
          <a:xfrm>
            <a:off x="2614183" y="26900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Oval 226"/>
          <p:cNvSpPr/>
          <p:nvPr/>
        </p:nvSpPr>
        <p:spPr>
          <a:xfrm>
            <a:off x="2721287" y="270830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8" name="Oval 227"/>
          <p:cNvSpPr/>
          <p:nvPr/>
        </p:nvSpPr>
        <p:spPr>
          <a:xfrm>
            <a:off x="2657152" y="276763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Oval 228"/>
          <p:cNvSpPr/>
          <p:nvPr/>
        </p:nvSpPr>
        <p:spPr>
          <a:xfrm>
            <a:off x="2732756" y="279729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Oval 229"/>
          <p:cNvSpPr/>
          <p:nvPr/>
        </p:nvSpPr>
        <p:spPr>
          <a:xfrm>
            <a:off x="2766583" y="28424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Oval 230"/>
          <p:cNvSpPr/>
          <p:nvPr/>
        </p:nvSpPr>
        <p:spPr>
          <a:xfrm>
            <a:off x="2800449" y="274220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Oval 231"/>
          <p:cNvSpPr/>
          <p:nvPr/>
        </p:nvSpPr>
        <p:spPr>
          <a:xfrm>
            <a:off x="2856501" y="282544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Oval 232"/>
          <p:cNvSpPr/>
          <p:nvPr/>
        </p:nvSpPr>
        <p:spPr>
          <a:xfrm>
            <a:off x="2665234" y="28424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Oval 233"/>
          <p:cNvSpPr/>
          <p:nvPr/>
        </p:nvSpPr>
        <p:spPr>
          <a:xfrm>
            <a:off x="2826701" y="290174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Oval 234"/>
          <p:cNvSpPr/>
          <p:nvPr/>
        </p:nvSpPr>
        <p:spPr>
          <a:xfrm>
            <a:off x="2598299" y="281210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Oval 235"/>
          <p:cNvSpPr/>
          <p:nvPr/>
        </p:nvSpPr>
        <p:spPr>
          <a:xfrm>
            <a:off x="2581150" y="283039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Oval 236"/>
          <p:cNvSpPr/>
          <p:nvPr/>
        </p:nvSpPr>
        <p:spPr>
          <a:xfrm>
            <a:off x="2656754" y="2860058"/>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Oval 237"/>
          <p:cNvSpPr/>
          <p:nvPr/>
        </p:nvSpPr>
        <p:spPr>
          <a:xfrm>
            <a:off x="2690581" y="290517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Oval 238"/>
          <p:cNvSpPr/>
          <p:nvPr/>
        </p:nvSpPr>
        <p:spPr>
          <a:xfrm>
            <a:off x="2724447" y="280496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2589232" y="290517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Oval 240"/>
          <p:cNvSpPr/>
          <p:nvPr/>
        </p:nvSpPr>
        <p:spPr>
          <a:xfrm>
            <a:off x="2750699" y="296450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a:off x="3704177" y="26518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Oval 242"/>
          <p:cNvSpPr/>
          <p:nvPr/>
        </p:nvSpPr>
        <p:spPr>
          <a:xfrm>
            <a:off x="3751163" y="261076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Oval 243"/>
          <p:cNvSpPr/>
          <p:nvPr/>
        </p:nvSpPr>
        <p:spPr>
          <a:xfrm>
            <a:off x="3687028" y="267009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Oval 244"/>
          <p:cNvSpPr/>
          <p:nvPr/>
        </p:nvSpPr>
        <p:spPr>
          <a:xfrm>
            <a:off x="3762632" y="2699761"/>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Oval 245"/>
          <p:cNvSpPr/>
          <p:nvPr/>
        </p:nvSpPr>
        <p:spPr>
          <a:xfrm>
            <a:off x="3796459" y="27448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Oval 246"/>
          <p:cNvSpPr/>
          <p:nvPr/>
        </p:nvSpPr>
        <p:spPr>
          <a:xfrm>
            <a:off x="3830325" y="264466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Oval 247"/>
          <p:cNvSpPr/>
          <p:nvPr/>
        </p:nvSpPr>
        <p:spPr>
          <a:xfrm>
            <a:off x="3886377" y="272791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3695110" y="27448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Oval 249"/>
          <p:cNvSpPr/>
          <p:nvPr/>
        </p:nvSpPr>
        <p:spPr>
          <a:xfrm>
            <a:off x="3856577" y="280420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a:off x="3151215" y="282957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p:cNvSpPr/>
          <p:nvPr/>
        </p:nvSpPr>
        <p:spPr>
          <a:xfrm>
            <a:off x="3555663" y="277179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3491528" y="283112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p:cNvSpPr/>
          <p:nvPr/>
        </p:nvSpPr>
        <p:spPr>
          <a:xfrm>
            <a:off x="3567132" y="286079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3600959" y="290590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3634825" y="2805694"/>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p:cNvSpPr/>
          <p:nvPr/>
        </p:nvSpPr>
        <p:spPr>
          <a:xfrm>
            <a:off x="3102949" y="2834010"/>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3499610" y="2905906"/>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3631443" y="291437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p:cNvSpPr/>
          <p:nvPr/>
        </p:nvSpPr>
        <p:spPr>
          <a:xfrm>
            <a:off x="4843743" y="2806436"/>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Oval 279"/>
          <p:cNvSpPr/>
          <p:nvPr/>
        </p:nvSpPr>
        <p:spPr>
          <a:xfrm>
            <a:off x="5149982" y="2544674"/>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Oval 281"/>
          <p:cNvSpPr/>
          <p:nvPr/>
        </p:nvSpPr>
        <p:spPr>
          <a:xfrm>
            <a:off x="5152902" y="2832811"/>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p:cNvSpPr/>
          <p:nvPr/>
        </p:nvSpPr>
        <p:spPr>
          <a:xfrm>
            <a:off x="5760954" y="2864561"/>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p:cNvSpPr/>
          <p:nvPr/>
        </p:nvSpPr>
        <p:spPr>
          <a:xfrm>
            <a:off x="5338110" y="2500900"/>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p:cNvSpPr/>
          <p:nvPr/>
        </p:nvSpPr>
        <p:spPr>
          <a:xfrm flipH="1">
            <a:off x="5701352" y="2481601"/>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p:cNvSpPr/>
          <p:nvPr/>
        </p:nvSpPr>
        <p:spPr>
          <a:xfrm>
            <a:off x="4889462" y="2907622"/>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Oval 298"/>
          <p:cNvSpPr/>
          <p:nvPr/>
        </p:nvSpPr>
        <p:spPr>
          <a:xfrm>
            <a:off x="5315250" y="2863625"/>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2" name="Oval 301"/>
          <p:cNvSpPr/>
          <p:nvPr/>
        </p:nvSpPr>
        <p:spPr>
          <a:xfrm>
            <a:off x="4989027" y="2465542"/>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Oval 302"/>
          <p:cNvSpPr/>
          <p:nvPr/>
        </p:nvSpPr>
        <p:spPr>
          <a:xfrm>
            <a:off x="5701352" y="2654772"/>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5" name="Oval 304"/>
          <p:cNvSpPr/>
          <p:nvPr/>
        </p:nvSpPr>
        <p:spPr>
          <a:xfrm>
            <a:off x="5797654" y="2569378"/>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7" name="Oval 306"/>
          <p:cNvSpPr/>
          <p:nvPr/>
        </p:nvSpPr>
        <p:spPr>
          <a:xfrm>
            <a:off x="5544647" y="2895191"/>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8" name="Oval 307"/>
          <p:cNvSpPr/>
          <p:nvPr/>
        </p:nvSpPr>
        <p:spPr>
          <a:xfrm>
            <a:off x="4549247" y="2845896"/>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0" name="Oval 309"/>
          <p:cNvSpPr/>
          <p:nvPr/>
        </p:nvSpPr>
        <p:spPr>
          <a:xfrm>
            <a:off x="4544312" y="2651497"/>
            <a:ext cx="45719"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1" name="Oval 310"/>
          <p:cNvSpPr/>
          <p:nvPr/>
        </p:nvSpPr>
        <p:spPr>
          <a:xfrm>
            <a:off x="4605971" y="2467269"/>
            <a:ext cx="59560" cy="57727"/>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Oval 311"/>
          <p:cNvSpPr/>
          <p:nvPr/>
        </p:nvSpPr>
        <p:spPr>
          <a:xfrm>
            <a:off x="4666089" y="2541851"/>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Oval 312"/>
          <p:cNvSpPr/>
          <p:nvPr/>
        </p:nvSpPr>
        <p:spPr>
          <a:xfrm>
            <a:off x="4607812" y="2697170"/>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4" name="Oval 313"/>
          <p:cNvSpPr/>
          <p:nvPr/>
        </p:nvSpPr>
        <p:spPr>
          <a:xfrm>
            <a:off x="4695869" y="2904387"/>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Oval 314"/>
          <p:cNvSpPr/>
          <p:nvPr/>
        </p:nvSpPr>
        <p:spPr>
          <a:xfrm>
            <a:off x="5048587" y="2658886"/>
            <a:ext cx="59560" cy="6350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Frame 39"/>
          <p:cNvSpPr/>
          <p:nvPr/>
        </p:nvSpPr>
        <p:spPr>
          <a:xfrm>
            <a:off x="4344693" y="1953517"/>
            <a:ext cx="1673352" cy="1107739"/>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8" name="Oval 317"/>
          <p:cNvSpPr/>
          <p:nvPr/>
        </p:nvSpPr>
        <p:spPr>
          <a:xfrm flipH="1">
            <a:off x="3614342" y="280807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9" name="Oval 318"/>
          <p:cNvSpPr/>
          <p:nvPr/>
        </p:nvSpPr>
        <p:spPr>
          <a:xfrm flipH="1" flipV="1">
            <a:off x="3680802" y="286375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Oval 319"/>
          <p:cNvSpPr/>
          <p:nvPr/>
        </p:nvSpPr>
        <p:spPr>
          <a:xfrm flipH="1">
            <a:off x="3542709" y="279246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Oval 320"/>
          <p:cNvSpPr/>
          <p:nvPr/>
        </p:nvSpPr>
        <p:spPr>
          <a:xfrm flipH="1">
            <a:off x="3576536" y="283757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2" name="Oval 321"/>
          <p:cNvSpPr/>
          <p:nvPr/>
        </p:nvSpPr>
        <p:spPr>
          <a:xfrm flipH="1">
            <a:off x="3610402" y="273736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Oval 322"/>
          <p:cNvSpPr/>
          <p:nvPr/>
        </p:nvSpPr>
        <p:spPr>
          <a:xfrm flipH="1">
            <a:off x="3666454" y="2820612"/>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Oval 323"/>
          <p:cNvSpPr/>
          <p:nvPr/>
        </p:nvSpPr>
        <p:spPr>
          <a:xfrm flipH="1">
            <a:off x="3576536" y="283757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Oval 324"/>
          <p:cNvSpPr/>
          <p:nvPr/>
        </p:nvSpPr>
        <p:spPr>
          <a:xfrm flipH="1">
            <a:off x="3568877" y="281765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6" name="Oval 325"/>
          <p:cNvSpPr/>
          <p:nvPr/>
        </p:nvSpPr>
        <p:spPr>
          <a:xfrm flipH="1">
            <a:off x="3580346" y="2906653"/>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7" name="Oval 326"/>
          <p:cNvSpPr/>
          <p:nvPr/>
        </p:nvSpPr>
        <p:spPr>
          <a:xfrm flipH="1">
            <a:off x="3614173" y="2951767"/>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Oval 327"/>
          <p:cNvSpPr/>
          <p:nvPr/>
        </p:nvSpPr>
        <p:spPr>
          <a:xfrm flipH="1">
            <a:off x="3648039" y="2851555"/>
            <a:ext cx="9144" cy="9144"/>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Frame 33"/>
          <p:cNvSpPr/>
          <p:nvPr/>
        </p:nvSpPr>
        <p:spPr>
          <a:xfrm>
            <a:off x="2372748" y="1953517"/>
            <a:ext cx="1670050" cy="1107739"/>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33" name="Oval 332"/>
          <p:cNvSpPr/>
          <p:nvPr/>
        </p:nvSpPr>
        <p:spPr>
          <a:xfrm>
            <a:off x="6838067" y="2881448"/>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4" name="Oval 333"/>
          <p:cNvSpPr/>
          <p:nvPr/>
        </p:nvSpPr>
        <p:spPr>
          <a:xfrm>
            <a:off x="6687814" y="2522749"/>
            <a:ext cx="91440" cy="91440"/>
          </a:xfrm>
          <a:prstGeom prst="ellipse">
            <a:avLst/>
          </a:prstGeom>
          <a:solidFill>
            <a:srgbClr val="4A452A"/>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Oval 334"/>
          <p:cNvSpPr/>
          <p:nvPr/>
        </p:nvSpPr>
        <p:spPr>
          <a:xfrm>
            <a:off x="6727659" y="2907926"/>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Oval 335"/>
          <p:cNvSpPr/>
          <p:nvPr/>
        </p:nvSpPr>
        <p:spPr>
          <a:xfrm>
            <a:off x="7566105" y="292846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Oval 336"/>
          <p:cNvSpPr/>
          <p:nvPr/>
        </p:nvSpPr>
        <p:spPr>
          <a:xfrm>
            <a:off x="7501037" y="2920056"/>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6969754" y="2653807"/>
            <a:ext cx="91440" cy="91440"/>
          </a:xfrm>
          <a:prstGeom prst="ellipse">
            <a:avLst/>
          </a:prstGeom>
          <a:solidFill>
            <a:srgbClr val="4A452A"/>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p:cNvSpPr/>
          <p:nvPr/>
        </p:nvSpPr>
        <p:spPr>
          <a:xfrm>
            <a:off x="7295513" y="2928467"/>
            <a:ext cx="91440" cy="91440"/>
          </a:xfrm>
          <a:prstGeom prst="ellipse">
            <a:avLst/>
          </a:prstGeom>
          <a:solidFill>
            <a:srgbClr val="4A452A"/>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Oval 339"/>
          <p:cNvSpPr/>
          <p:nvPr/>
        </p:nvSpPr>
        <p:spPr>
          <a:xfrm>
            <a:off x="6779254" y="229104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Oval 340"/>
          <p:cNvSpPr/>
          <p:nvPr/>
        </p:nvSpPr>
        <p:spPr>
          <a:xfrm>
            <a:off x="7151610" y="2360974"/>
            <a:ext cx="60960" cy="45719"/>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Oval 341"/>
          <p:cNvSpPr/>
          <p:nvPr/>
        </p:nvSpPr>
        <p:spPr>
          <a:xfrm>
            <a:off x="7076041" y="2946166"/>
            <a:ext cx="91440" cy="91440"/>
          </a:xfrm>
          <a:prstGeom prst="ellipse">
            <a:avLst/>
          </a:prstGeom>
          <a:solidFill>
            <a:srgbClr val="4A452A"/>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3" name="Oval 342"/>
          <p:cNvSpPr/>
          <p:nvPr/>
        </p:nvSpPr>
        <p:spPr>
          <a:xfrm>
            <a:off x="7453028" y="278458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Oval 343"/>
          <p:cNvSpPr/>
          <p:nvPr/>
        </p:nvSpPr>
        <p:spPr>
          <a:xfrm>
            <a:off x="6664094" y="2940319"/>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Oval 344"/>
          <p:cNvSpPr/>
          <p:nvPr/>
        </p:nvSpPr>
        <p:spPr>
          <a:xfrm>
            <a:off x="6992039" y="2885482"/>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Oval 345"/>
          <p:cNvSpPr/>
          <p:nvPr/>
        </p:nvSpPr>
        <p:spPr>
          <a:xfrm>
            <a:off x="7168228" y="251760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Oval 346"/>
          <p:cNvSpPr/>
          <p:nvPr/>
        </p:nvSpPr>
        <p:spPr>
          <a:xfrm>
            <a:off x="7371497" y="2878551"/>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Oval 347"/>
          <p:cNvSpPr/>
          <p:nvPr/>
        </p:nvSpPr>
        <p:spPr>
          <a:xfrm>
            <a:off x="6910911" y="2878551"/>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9" name="Oval 348"/>
          <p:cNvSpPr/>
          <p:nvPr/>
        </p:nvSpPr>
        <p:spPr>
          <a:xfrm>
            <a:off x="6552445" y="231525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p:cNvSpPr/>
          <p:nvPr/>
        </p:nvSpPr>
        <p:spPr>
          <a:xfrm>
            <a:off x="7546757" y="3072783"/>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Oval 350"/>
          <p:cNvSpPr/>
          <p:nvPr/>
        </p:nvSpPr>
        <p:spPr>
          <a:xfrm>
            <a:off x="7360818" y="291579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a:off x="6695434" y="2751343"/>
            <a:ext cx="91440" cy="95377"/>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a:off x="7683917" y="2899524"/>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a:off x="6929712" y="2344654"/>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Oval 354"/>
          <p:cNvSpPr/>
          <p:nvPr/>
        </p:nvSpPr>
        <p:spPr>
          <a:xfrm>
            <a:off x="7295513" y="269224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6" name="Oval 355"/>
          <p:cNvSpPr/>
          <p:nvPr/>
        </p:nvSpPr>
        <p:spPr>
          <a:xfrm>
            <a:off x="6569623" y="2788871"/>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Chord 357"/>
          <p:cNvSpPr/>
          <p:nvPr/>
        </p:nvSpPr>
        <p:spPr>
          <a:xfrm rot="5400000">
            <a:off x="660399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9" name="Chord 358"/>
          <p:cNvSpPr/>
          <p:nvPr/>
        </p:nvSpPr>
        <p:spPr>
          <a:xfrm rot="5400000">
            <a:off x="669543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Chord 359"/>
          <p:cNvSpPr/>
          <p:nvPr/>
        </p:nvSpPr>
        <p:spPr>
          <a:xfrm rot="5400000">
            <a:off x="678687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1" name="Chord 360"/>
          <p:cNvSpPr/>
          <p:nvPr/>
        </p:nvSpPr>
        <p:spPr>
          <a:xfrm rot="5400000">
            <a:off x="687831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2" name="Chord 361"/>
          <p:cNvSpPr/>
          <p:nvPr/>
        </p:nvSpPr>
        <p:spPr>
          <a:xfrm rot="5400000">
            <a:off x="696213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Chord 362"/>
          <p:cNvSpPr/>
          <p:nvPr/>
        </p:nvSpPr>
        <p:spPr>
          <a:xfrm rot="5400000">
            <a:off x="705357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4" name="Chord 363"/>
          <p:cNvSpPr/>
          <p:nvPr/>
        </p:nvSpPr>
        <p:spPr>
          <a:xfrm rot="5400000">
            <a:off x="714501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5" name="Chord 364"/>
          <p:cNvSpPr/>
          <p:nvPr/>
        </p:nvSpPr>
        <p:spPr>
          <a:xfrm rot="5400000">
            <a:off x="723645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Chord 365"/>
          <p:cNvSpPr/>
          <p:nvPr/>
        </p:nvSpPr>
        <p:spPr>
          <a:xfrm rot="5400000">
            <a:off x="732789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 name="Chord 368"/>
          <p:cNvSpPr/>
          <p:nvPr/>
        </p:nvSpPr>
        <p:spPr>
          <a:xfrm rot="5400000">
            <a:off x="741721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0" name="Chord 369"/>
          <p:cNvSpPr/>
          <p:nvPr/>
        </p:nvSpPr>
        <p:spPr>
          <a:xfrm rot="5400000">
            <a:off x="750865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Chord 370"/>
          <p:cNvSpPr/>
          <p:nvPr/>
        </p:nvSpPr>
        <p:spPr>
          <a:xfrm rot="5400000">
            <a:off x="760009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3" name="Chord 372"/>
          <p:cNvSpPr/>
          <p:nvPr/>
        </p:nvSpPr>
        <p:spPr>
          <a:xfrm rot="5400000">
            <a:off x="769153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5" name="Chord 374"/>
          <p:cNvSpPr/>
          <p:nvPr/>
        </p:nvSpPr>
        <p:spPr>
          <a:xfrm rot="5400000">
            <a:off x="664209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6" name="Chord 375"/>
          <p:cNvSpPr/>
          <p:nvPr/>
        </p:nvSpPr>
        <p:spPr>
          <a:xfrm rot="5400000">
            <a:off x="673353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Chord 376"/>
          <p:cNvSpPr/>
          <p:nvPr/>
        </p:nvSpPr>
        <p:spPr>
          <a:xfrm rot="5400000">
            <a:off x="682497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8" name="Chord 377"/>
          <p:cNvSpPr/>
          <p:nvPr/>
        </p:nvSpPr>
        <p:spPr>
          <a:xfrm rot="5400000">
            <a:off x="691641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9" name="Chord 378"/>
          <p:cNvSpPr/>
          <p:nvPr/>
        </p:nvSpPr>
        <p:spPr>
          <a:xfrm rot="5400000">
            <a:off x="700023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Chord 379"/>
          <p:cNvSpPr/>
          <p:nvPr/>
        </p:nvSpPr>
        <p:spPr>
          <a:xfrm rot="5400000">
            <a:off x="709167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1" name="Chord 380"/>
          <p:cNvSpPr/>
          <p:nvPr/>
        </p:nvSpPr>
        <p:spPr>
          <a:xfrm rot="5400000">
            <a:off x="718311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2" name="Chord 381"/>
          <p:cNvSpPr/>
          <p:nvPr/>
        </p:nvSpPr>
        <p:spPr>
          <a:xfrm rot="5400000">
            <a:off x="727455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Chord 382"/>
          <p:cNvSpPr/>
          <p:nvPr/>
        </p:nvSpPr>
        <p:spPr>
          <a:xfrm rot="5400000">
            <a:off x="7365994"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Chord 384"/>
          <p:cNvSpPr/>
          <p:nvPr/>
        </p:nvSpPr>
        <p:spPr>
          <a:xfrm rot="5400000">
            <a:off x="754675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Chord 385"/>
          <p:cNvSpPr/>
          <p:nvPr/>
        </p:nvSpPr>
        <p:spPr>
          <a:xfrm rot="5400000">
            <a:off x="7638197" y="2973648"/>
            <a:ext cx="91440" cy="91440"/>
          </a:xfrm>
          <a:prstGeom prst="chord">
            <a:avLst>
              <a:gd name="adj1" fmla="val 5444647"/>
              <a:gd name="adj2" fmla="val 16200000"/>
            </a:avLst>
          </a:prstGeom>
          <a:solidFill>
            <a:schemeClr val="bg2">
              <a:lumMod val="25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8" name="Oval 387"/>
          <p:cNvSpPr/>
          <p:nvPr/>
        </p:nvSpPr>
        <p:spPr>
          <a:xfrm flipH="1">
            <a:off x="7061194" y="2490974"/>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Oval 388"/>
          <p:cNvSpPr/>
          <p:nvPr/>
        </p:nvSpPr>
        <p:spPr>
          <a:xfrm flipH="1">
            <a:off x="6847834" y="2615097"/>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0" name="Oval 389"/>
          <p:cNvSpPr/>
          <p:nvPr/>
        </p:nvSpPr>
        <p:spPr>
          <a:xfrm flipH="1">
            <a:off x="7356257" y="2573347"/>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Oval 390"/>
          <p:cNvSpPr/>
          <p:nvPr/>
        </p:nvSpPr>
        <p:spPr>
          <a:xfrm flipH="1">
            <a:off x="7680857" y="2521563"/>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Oval 391"/>
          <p:cNvSpPr/>
          <p:nvPr/>
        </p:nvSpPr>
        <p:spPr>
          <a:xfrm flipH="1">
            <a:off x="7501037" y="2385527"/>
            <a:ext cx="60960" cy="64008"/>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7" name="Oval 396"/>
          <p:cNvSpPr/>
          <p:nvPr/>
        </p:nvSpPr>
        <p:spPr>
          <a:xfrm>
            <a:off x="7606944" y="2746743"/>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4" name="Oval 453"/>
          <p:cNvSpPr/>
          <p:nvPr/>
        </p:nvSpPr>
        <p:spPr>
          <a:xfrm rot="2262136" flipH="1">
            <a:off x="6720871" y="5189904"/>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Oval 455"/>
          <p:cNvSpPr/>
          <p:nvPr/>
        </p:nvSpPr>
        <p:spPr>
          <a:xfrm rot="2262136" flipH="1">
            <a:off x="7522379" y="5230463"/>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1" name="Oval 460"/>
          <p:cNvSpPr/>
          <p:nvPr/>
        </p:nvSpPr>
        <p:spPr>
          <a:xfrm rot="2262136" flipH="1">
            <a:off x="6753039" y="5164726"/>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8" name="Oval 467"/>
          <p:cNvSpPr/>
          <p:nvPr/>
        </p:nvSpPr>
        <p:spPr>
          <a:xfrm rot="2262136" flipH="1">
            <a:off x="7093294" y="5222341"/>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9" name="Oval 468"/>
          <p:cNvSpPr/>
          <p:nvPr/>
        </p:nvSpPr>
        <p:spPr>
          <a:xfrm rot="2262136" flipH="1">
            <a:off x="6961161" y="5278928"/>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2" name="Oval 471"/>
          <p:cNvSpPr/>
          <p:nvPr/>
        </p:nvSpPr>
        <p:spPr>
          <a:xfrm rot="2262136" flipH="1">
            <a:off x="7407534" y="5261801"/>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3" name="Oval 472"/>
          <p:cNvSpPr/>
          <p:nvPr/>
        </p:nvSpPr>
        <p:spPr>
          <a:xfrm rot="2262136" flipH="1">
            <a:off x="7345007" y="528589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2" name="Oval 481"/>
          <p:cNvSpPr/>
          <p:nvPr/>
        </p:nvSpPr>
        <p:spPr>
          <a:xfrm rot="2262136" flipH="1">
            <a:off x="6236003" y="527535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4" name="Oval 483"/>
          <p:cNvSpPr/>
          <p:nvPr/>
        </p:nvSpPr>
        <p:spPr>
          <a:xfrm rot="2262136" flipH="1">
            <a:off x="6162148" y="525344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5" name="Oval 484"/>
          <p:cNvSpPr/>
          <p:nvPr/>
        </p:nvSpPr>
        <p:spPr>
          <a:xfrm rot="2262136" flipH="1">
            <a:off x="6313657" y="526625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6" name="Oval 485"/>
          <p:cNvSpPr/>
          <p:nvPr/>
        </p:nvSpPr>
        <p:spPr>
          <a:xfrm rot="2262136" flipH="1">
            <a:off x="6410221" y="5295676"/>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7" name="Oval 486"/>
          <p:cNvSpPr/>
          <p:nvPr/>
        </p:nvSpPr>
        <p:spPr>
          <a:xfrm rot="2262136" flipH="1">
            <a:off x="6788322" y="519511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9" name="Oval 488"/>
          <p:cNvSpPr/>
          <p:nvPr/>
        </p:nvSpPr>
        <p:spPr>
          <a:xfrm rot="2262136" flipH="1">
            <a:off x="6452816" y="5289125"/>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1" name="Oval 490"/>
          <p:cNvSpPr/>
          <p:nvPr/>
        </p:nvSpPr>
        <p:spPr>
          <a:xfrm rot="2262136" flipH="1">
            <a:off x="6567284" y="527643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2" name="Oval 491"/>
          <p:cNvSpPr/>
          <p:nvPr/>
        </p:nvSpPr>
        <p:spPr>
          <a:xfrm rot="2262136" flipH="1">
            <a:off x="6563988" y="528589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3" name="Oval 492"/>
          <p:cNvSpPr/>
          <p:nvPr/>
        </p:nvSpPr>
        <p:spPr>
          <a:xfrm rot="2262136" flipH="1">
            <a:off x="6647295" y="5248818"/>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5" name="Oval 494"/>
          <p:cNvSpPr/>
          <p:nvPr/>
        </p:nvSpPr>
        <p:spPr>
          <a:xfrm rot="2262136" flipH="1">
            <a:off x="6630659" y="527640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6" name="Oval 495"/>
          <p:cNvSpPr/>
          <p:nvPr/>
        </p:nvSpPr>
        <p:spPr>
          <a:xfrm rot="2262136" flipH="1">
            <a:off x="6712185" y="526068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7" name="Oval 496"/>
          <p:cNvSpPr/>
          <p:nvPr/>
        </p:nvSpPr>
        <p:spPr>
          <a:xfrm rot="2262136" flipH="1">
            <a:off x="6536499" y="524001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8" name="Oval 497"/>
          <p:cNvSpPr/>
          <p:nvPr/>
        </p:nvSpPr>
        <p:spPr>
          <a:xfrm rot="2262136" flipH="1">
            <a:off x="6538062" y="519729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9" name="Oval 498"/>
          <p:cNvSpPr/>
          <p:nvPr/>
        </p:nvSpPr>
        <p:spPr>
          <a:xfrm rot="2262136" flipH="1">
            <a:off x="6635349" y="520697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0" name="Oval 499"/>
          <p:cNvSpPr/>
          <p:nvPr/>
        </p:nvSpPr>
        <p:spPr>
          <a:xfrm rot="2262136" flipH="1">
            <a:off x="6738610" y="525792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1" name="Oval 500"/>
          <p:cNvSpPr/>
          <p:nvPr/>
        </p:nvSpPr>
        <p:spPr>
          <a:xfrm rot="2262136" flipH="1">
            <a:off x="6862788" y="528006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2" name="Oval 501"/>
          <p:cNvSpPr/>
          <p:nvPr/>
        </p:nvSpPr>
        <p:spPr>
          <a:xfrm rot="2262136" flipH="1">
            <a:off x="6838835" y="528183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3" name="Oval 502"/>
          <p:cNvSpPr/>
          <p:nvPr/>
        </p:nvSpPr>
        <p:spPr>
          <a:xfrm rot="2262136" flipH="1">
            <a:off x="6840398" y="523910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4" name="Oval 503"/>
          <p:cNvSpPr/>
          <p:nvPr/>
        </p:nvSpPr>
        <p:spPr>
          <a:xfrm rot="2262136" flipH="1">
            <a:off x="6937685" y="524879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6" name="Oval 505"/>
          <p:cNvSpPr/>
          <p:nvPr/>
        </p:nvSpPr>
        <p:spPr>
          <a:xfrm rot="2262136" flipH="1">
            <a:off x="7098411" y="5292919"/>
            <a:ext cx="45719"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7" name="Oval 506"/>
          <p:cNvSpPr/>
          <p:nvPr/>
        </p:nvSpPr>
        <p:spPr>
          <a:xfrm rot="2262136" flipH="1">
            <a:off x="7017299" y="5289494"/>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8" name="Oval 507"/>
          <p:cNvSpPr/>
          <p:nvPr/>
        </p:nvSpPr>
        <p:spPr>
          <a:xfrm rot="2262136" flipH="1">
            <a:off x="7094146" y="5284534"/>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2" name="Oval 511"/>
          <p:cNvSpPr/>
          <p:nvPr/>
        </p:nvSpPr>
        <p:spPr>
          <a:xfrm rot="2262136" flipH="1">
            <a:off x="7263209" y="526628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3" name="Oval 512"/>
          <p:cNvSpPr/>
          <p:nvPr/>
        </p:nvSpPr>
        <p:spPr>
          <a:xfrm rot="2262136" flipH="1">
            <a:off x="7213594" y="529222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4" name="Oval 513"/>
          <p:cNvSpPr/>
          <p:nvPr/>
        </p:nvSpPr>
        <p:spPr>
          <a:xfrm rot="2262136" flipH="1">
            <a:off x="7249879" y="528859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5" name="Oval 514"/>
          <p:cNvSpPr/>
          <p:nvPr/>
        </p:nvSpPr>
        <p:spPr>
          <a:xfrm rot="2262136" flipH="1">
            <a:off x="7326103" y="523473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6" name="Oval 515"/>
          <p:cNvSpPr/>
          <p:nvPr/>
        </p:nvSpPr>
        <p:spPr>
          <a:xfrm rot="2262136" flipH="1">
            <a:off x="7152413" y="525747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7" name="Oval 516"/>
          <p:cNvSpPr/>
          <p:nvPr/>
        </p:nvSpPr>
        <p:spPr>
          <a:xfrm rot="2262136" flipH="1">
            <a:off x="7153976" y="5214754"/>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8" name="Oval 517"/>
          <p:cNvSpPr/>
          <p:nvPr/>
        </p:nvSpPr>
        <p:spPr>
          <a:xfrm rot="2262136" flipH="1">
            <a:off x="7251263" y="522444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9" name="Oval 518"/>
          <p:cNvSpPr/>
          <p:nvPr/>
        </p:nvSpPr>
        <p:spPr>
          <a:xfrm rot="2262136" flipH="1">
            <a:off x="7565232" y="522137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1" name="Oval 520"/>
          <p:cNvSpPr/>
          <p:nvPr/>
        </p:nvSpPr>
        <p:spPr>
          <a:xfrm rot="2262136" flipH="1">
            <a:off x="7435211" y="527022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2" name="Oval 521"/>
          <p:cNvSpPr/>
          <p:nvPr/>
        </p:nvSpPr>
        <p:spPr>
          <a:xfrm rot="2262136" flipH="1">
            <a:off x="7456312" y="5256572"/>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3" name="Oval 522"/>
          <p:cNvSpPr/>
          <p:nvPr/>
        </p:nvSpPr>
        <p:spPr>
          <a:xfrm rot="2262136" flipH="1">
            <a:off x="7553599" y="5266258"/>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4" name="Oval 523"/>
          <p:cNvSpPr/>
          <p:nvPr/>
        </p:nvSpPr>
        <p:spPr>
          <a:xfrm rot="2262136" flipH="1">
            <a:off x="6865668" y="5251462"/>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5" name="Oval 524"/>
          <p:cNvSpPr/>
          <p:nvPr/>
        </p:nvSpPr>
        <p:spPr>
          <a:xfrm rot="2262136" flipH="1">
            <a:off x="6168347" y="5197205"/>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9" name="Oval 528"/>
          <p:cNvSpPr/>
          <p:nvPr/>
        </p:nvSpPr>
        <p:spPr>
          <a:xfrm rot="2262136" flipH="1">
            <a:off x="6386839" y="526667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0" name="Oval 529"/>
          <p:cNvSpPr/>
          <p:nvPr/>
        </p:nvSpPr>
        <p:spPr>
          <a:xfrm rot="2262136" flipH="1">
            <a:off x="6275292" y="5217749"/>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1" name="Oval 530"/>
          <p:cNvSpPr/>
          <p:nvPr/>
        </p:nvSpPr>
        <p:spPr>
          <a:xfrm rot="2262136" flipH="1">
            <a:off x="6316145" y="521194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2" name="Oval 531"/>
          <p:cNvSpPr/>
          <p:nvPr/>
        </p:nvSpPr>
        <p:spPr>
          <a:xfrm rot="2262136" flipH="1">
            <a:off x="6275293" y="5170964"/>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4" name="Oval 533"/>
          <p:cNvSpPr/>
          <p:nvPr/>
        </p:nvSpPr>
        <p:spPr>
          <a:xfrm rot="2262136" flipH="1">
            <a:off x="6428042" y="5217167"/>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5" name="Oval 534"/>
          <p:cNvSpPr/>
          <p:nvPr/>
        </p:nvSpPr>
        <p:spPr>
          <a:xfrm rot="2262136" flipH="1">
            <a:off x="6414995" y="517890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6" name="Oval 535"/>
          <p:cNvSpPr/>
          <p:nvPr/>
        </p:nvSpPr>
        <p:spPr>
          <a:xfrm rot="2262136" flipH="1">
            <a:off x="6476370" y="521684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7" name="Oval 536"/>
          <p:cNvSpPr/>
          <p:nvPr/>
        </p:nvSpPr>
        <p:spPr>
          <a:xfrm rot="2262136" flipH="1">
            <a:off x="6468545" y="521511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8" name="Oval 537"/>
          <p:cNvSpPr/>
          <p:nvPr/>
        </p:nvSpPr>
        <p:spPr>
          <a:xfrm rot="2262136" flipH="1">
            <a:off x="6443090" y="5188272"/>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9" name="Oval 538"/>
          <p:cNvSpPr/>
          <p:nvPr/>
        </p:nvSpPr>
        <p:spPr>
          <a:xfrm rot="2262136" flipH="1">
            <a:off x="6567395" y="518208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1" name="Oval 540"/>
          <p:cNvSpPr/>
          <p:nvPr/>
        </p:nvSpPr>
        <p:spPr>
          <a:xfrm rot="2262136" flipH="1">
            <a:off x="6620044" y="521103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3" name="Oval 542"/>
          <p:cNvSpPr/>
          <p:nvPr/>
        </p:nvSpPr>
        <p:spPr>
          <a:xfrm rot="2262136" flipH="1">
            <a:off x="6686466" y="517168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4" name="Oval 543"/>
          <p:cNvSpPr/>
          <p:nvPr/>
        </p:nvSpPr>
        <p:spPr>
          <a:xfrm rot="2262136" flipH="1">
            <a:off x="7355621" y="529084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5" name="Oval 544"/>
          <p:cNvSpPr/>
          <p:nvPr/>
        </p:nvSpPr>
        <p:spPr>
          <a:xfrm rot="2262136" flipH="1">
            <a:off x="6891207" y="5188427"/>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6" name="Oval 545"/>
          <p:cNvSpPr/>
          <p:nvPr/>
        </p:nvSpPr>
        <p:spPr>
          <a:xfrm rot="2262136" flipH="1">
            <a:off x="6933622" y="5186684"/>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7" name="Oval 546"/>
          <p:cNvSpPr/>
          <p:nvPr/>
        </p:nvSpPr>
        <p:spPr>
          <a:xfrm rot="2262136" flipH="1">
            <a:off x="7030909" y="519637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8" name="Oval 547"/>
          <p:cNvSpPr/>
          <p:nvPr/>
        </p:nvSpPr>
        <p:spPr>
          <a:xfrm rot="2262136" flipH="1">
            <a:off x="7057718" y="518118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9" name="Oval 548"/>
          <p:cNvSpPr/>
          <p:nvPr/>
        </p:nvSpPr>
        <p:spPr>
          <a:xfrm rot="2262136" flipH="1">
            <a:off x="7086022" y="5189861"/>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0" name="Oval 549"/>
          <p:cNvSpPr/>
          <p:nvPr/>
        </p:nvSpPr>
        <p:spPr>
          <a:xfrm rot="2262136" flipH="1">
            <a:off x="7183309" y="519954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2" name="Oval 551"/>
          <p:cNvSpPr/>
          <p:nvPr/>
        </p:nvSpPr>
        <p:spPr>
          <a:xfrm rot="2262136" flipH="1">
            <a:off x="7319641" y="517938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4" name="Oval 553"/>
          <p:cNvSpPr/>
          <p:nvPr/>
        </p:nvSpPr>
        <p:spPr>
          <a:xfrm rot="2262136" flipH="1">
            <a:off x="7306942" y="5217169"/>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5" name="Oval 554"/>
          <p:cNvSpPr/>
          <p:nvPr/>
        </p:nvSpPr>
        <p:spPr>
          <a:xfrm rot="2262136" flipH="1">
            <a:off x="7244415" y="524125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8" name="Oval 557"/>
          <p:cNvSpPr/>
          <p:nvPr/>
        </p:nvSpPr>
        <p:spPr>
          <a:xfrm rot="2262136" flipH="1">
            <a:off x="6309808" y="5293021"/>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9" name="Oval 558"/>
          <p:cNvSpPr/>
          <p:nvPr/>
        </p:nvSpPr>
        <p:spPr>
          <a:xfrm rot="2262136" flipH="1">
            <a:off x="6350661" y="528721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0" name="Oval 559"/>
          <p:cNvSpPr/>
          <p:nvPr/>
        </p:nvSpPr>
        <p:spPr>
          <a:xfrm rot="2262136" flipH="1">
            <a:off x="6309809" y="5246236"/>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1" name="Oval 560"/>
          <p:cNvSpPr/>
          <p:nvPr/>
        </p:nvSpPr>
        <p:spPr>
          <a:xfrm rot="2262136" flipH="1">
            <a:off x="6352224" y="524449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2" name="Oval 561"/>
          <p:cNvSpPr/>
          <p:nvPr/>
        </p:nvSpPr>
        <p:spPr>
          <a:xfrm rot="2262136" flipH="1">
            <a:off x="6462558" y="5292439"/>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3" name="Oval 562"/>
          <p:cNvSpPr/>
          <p:nvPr/>
        </p:nvSpPr>
        <p:spPr>
          <a:xfrm rot="2262136" flipH="1">
            <a:off x="6449511" y="525417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4" name="Oval 563"/>
          <p:cNvSpPr/>
          <p:nvPr/>
        </p:nvSpPr>
        <p:spPr>
          <a:xfrm rot="2262136" flipH="1">
            <a:off x="6539460" y="5269967"/>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5" name="Oval 564"/>
          <p:cNvSpPr/>
          <p:nvPr/>
        </p:nvSpPr>
        <p:spPr>
          <a:xfrm rot="2262136" flipH="1">
            <a:off x="6503061" y="529039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6" name="Oval 565"/>
          <p:cNvSpPr/>
          <p:nvPr/>
        </p:nvSpPr>
        <p:spPr>
          <a:xfrm rot="2262136" flipH="1">
            <a:off x="6504624" y="5247670"/>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7" name="Oval 566"/>
          <p:cNvSpPr/>
          <p:nvPr/>
        </p:nvSpPr>
        <p:spPr>
          <a:xfrm rot="2262136" flipH="1">
            <a:off x="6601911" y="525735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8" name="Oval 567"/>
          <p:cNvSpPr/>
          <p:nvPr/>
        </p:nvSpPr>
        <p:spPr>
          <a:xfrm rot="2262136" flipH="1">
            <a:off x="6350662" y="517296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9" name="Oval 568"/>
          <p:cNvSpPr/>
          <p:nvPr/>
        </p:nvSpPr>
        <p:spPr>
          <a:xfrm rot="2262136" flipH="1">
            <a:off x="6692888" y="5276864"/>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0" name="Oval 569"/>
          <p:cNvSpPr/>
          <p:nvPr/>
        </p:nvSpPr>
        <p:spPr>
          <a:xfrm rot="2262136" flipH="1">
            <a:off x="6806960" y="5289488"/>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1" name="Oval 570"/>
          <p:cNvSpPr/>
          <p:nvPr/>
        </p:nvSpPr>
        <p:spPr>
          <a:xfrm rot="2262136" flipH="1">
            <a:off x="6738243" y="5237198"/>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2" name="Oval 571"/>
          <p:cNvSpPr/>
          <p:nvPr/>
        </p:nvSpPr>
        <p:spPr>
          <a:xfrm rot="2262136" flipH="1">
            <a:off x="6837093" y="5204163"/>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3" name="Oval 572"/>
          <p:cNvSpPr/>
          <p:nvPr/>
        </p:nvSpPr>
        <p:spPr>
          <a:xfrm rot="2262136" flipH="1">
            <a:off x="6925722" y="5222462"/>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4" name="Oval 573"/>
          <p:cNvSpPr/>
          <p:nvPr/>
        </p:nvSpPr>
        <p:spPr>
          <a:xfrm rot="2262136" flipH="1">
            <a:off x="6968138" y="526195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5" name="Oval 574"/>
          <p:cNvSpPr/>
          <p:nvPr/>
        </p:nvSpPr>
        <p:spPr>
          <a:xfrm rot="2262136" flipH="1">
            <a:off x="7065425" y="527164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6" name="Oval 575"/>
          <p:cNvSpPr/>
          <p:nvPr/>
        </p:nvSpPr>
        <p:spPr>
          <a:xfrm rot="2262136" flipH="1">
            <a:off x="7162617" y="522164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7" name="Oval 576"/>
          <p:cNvSpPr/>
          <p:nvPr/>
        </p:nvSpPr>
        <p:spPr>
          <a:xfrm rot="2262136" flipH="1">
            <a:off x="7120538" y="526513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8" name="Oval 577"/>
          <p:cNvSpPr/>
          <p:nvPr/>
        </p:nvSpPr>
        <p:spPr>
          <a:xfrm rot="2262136" flipH="1">
            <a:off x="7217825" y="527481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9" name="Oval 578"/>
          <p:cNvSpPr/>
          <p:nvPr/>
        </p:nvSpPr>
        <p:spPr>
          <a:xfrm rot="2262136" flipH="1">
            <a:off x="7051821" y="5212843"/>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0" name="Oval 579"/>
          <p:cNvSpPr/>
          <p:nvPr/>
        </p:nvSpPr>
        <p:spPr>
          <a:xfrm rot="2262136" flipH="1">
            <a:off x="7376264" y="522282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1" name="Oval 580"/>
          <p:cNvSpPr/>
          <p:nvPr/>
        </p:nvSpPr>
        <p:spPr>
          <a:xfrm rot="2262136" flipH="1">
            <a:off x="7453007" y="522162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3" name="Oval 582"/>
          <p:cNvSpPr/>
          <p:nvPr/>
        </p:nvSpPr>
        <p:spPr>
          <a:xfrm rot="2262136" flipH="1">
            <a:off x="7592489" y="5259143"/>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4" name="Oval 583"/>
          <p:cNvSpPr/>
          <p:nvPr/>
        </p:nvSpPr>
        <p:spPr>
          <a:xfrm rot="2262136" flipH="1">
            <a:off x="7484561" y="517848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5" name="Oval 584"/>
          <p:cNvSpPr/>
          <p:nvPr/>
        </p:nvSpPr>
        <p:spPr>
          <a:xfrm rot="2262136" flipH="1">
            <a:off x="7174458" y="5204458"/>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6" name="Oval 585"/>
          <p:cNvSpPr/>
          <p:nvPr/>
        </p:nvSpPr>
        <p:spPr>
          <a:xfrm rot="2262136">
            <a:off x="7227695" y="5206677"/>
            <a:ext cx="107627" cy="5029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7" name="Oval 586"/>
          <p:cNvSpPr/>
          <p:nvPr/>
        </p:nvSpPr>
        <p:spPr>
          <a:xfrm rot="2262136" flipH="1">
            <a:off x="7264718" y="5206953"/>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9" name="Oval 588"/>
          <p:cNvSpPr/>
          <p:nvPr/>
        </p:nvSpPr>
        <p:spPr>
          <a:xfrm rot="2262136" flipH="1">
            <a:off x="6995665" y="5233969"/>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0" name="Oval 589"/>
          <p:cNvSpPr/>
          <p:nvPr/>
        </p:nvSpPr>
        <p:spPr>
          <a:xfrm rot="2262136" flipH="1">
            <a:off x="7363568" y="5173918"/>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1" name="Oval 590"/>
          <p:cNvSpPr/>
          <p:nvPr/>
        </p:nvSpPr>
        <p:spPr>
          <a:xfrm rot="2262136" flipH="1" flipV="1">
            <a:off x="7445659" y="5188157"/>
            <a:ext cx="103534"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2" name="Oval 591"/>
          <p:cNvSpPr/>
          <p:nvPr/>
        </p:nvSpPr>
        <p:spPr>
          <a:xfrm rot="2262136" flipH="1">
            <a:off x="7417118" y="521013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4" name="Oval 593"/>
          <p:cNvSpPr/>
          <p:nvPr/>
        </p:nvSpPr>
        <p:spPr>
          <a:xfrm rot="2262136" flipH="1">
            <a:off x="7515968" y="517709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8" name="Oval 597"/>
          <p:cNvSpPr/>
          <p:nvPr/>
        </p:nvSpPr>
        <p:spPr>
          <a:xfrm rot="2262136" flipH="1">
            <a:off x="7635619" y="5280688"/>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9" name="Oval 598"/>
          <p:cNvSpPr/>
          <p:nvPr/>
        </p:nvSpPr>
        <p:spPr>
          <a:xfrm rot="2262136" flipH="1">
            <a:off x="7681207" y="529246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0" name="Oval 599"/>
          <p:cNvSpPr/>
          <p:nvPr/>
        </p:nvSpPr>
        <p:spPr>
          <a:xfrm rot="2262136" flipH="1">
            <a:off x="7662439" y="5322091"/>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1" name="Oval 600"/>
          <p:cNvSpPr/>
          <p:nvPr/>
        </p:nvSpPr>
        <p:spPr>
          <a:xfrm rot="2262136" flipH="1">
            <a:off x="7180179" y="5235740"/>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5" name="Oval 604"/>
          <p:cNvSpPr/>
          <p:nvPr/>
        </p:nvSpPr>
        <p:spPr>
          <a:xfrm rot="2262136" flipH="1">
            <a:off x="7302216" y="5195570"/>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8" name="Oval 607"/>
          <p:cNvSpPr/>
          <p:nvPr/>
        </p:nvSpPr>
        <p:spPr>
          <a:xfrm rot="2262136" flipH="1">
            <a:off x="7515039" y="5299736"/>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0" name="Oval 609"/>
          <p:cNvSpPr/>
          <p:nvPr/>
        </p:nvSpPr>
        <p:spPr>
          <a:xfrm rot="2262136" flipH="1">
            <a:off x="7481436" y="526895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2" name="Oval 611"/>
          <p:cNvSpPr/>
          <p:nvPr/>
        </p:nvSpPr>
        <p:spPr>
          <a:xfrm rot="2262136" flipH="1">
            <a:off x="7444676" y="5289383"/>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8" name="Oval 627"/>
          <p:cNvSpPr/>
          <p:nvPr/>
        </p:nvSpPr>
        <p:spPr>
          <a:xfrm rot="2262136" flipH="1">
            <a:off x="7585044" y="525747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9" name="Oval 628"/>
          <p:cNvSpPr/>
          <p:nvPr/>
        </p:nvSpPr>
        <p:spPr>
          <a:xfrm rot="2262136" flipH="1">
            <a:off x="6234439" y="519230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3" name="Oval 632"/>
          <p:cNvSpPr/>
          <p:nvPr/>
        </p:nvSpPr>
        <p:spPr>
          <a:xfrm rot="2262136" flipH="1">
            <a:off x="7271672" y="5183956"/>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4" name="Oval 633"/>
          <p:cNvSpPr/>
          <p:nvPr/>
        </p:nvSpPr>
        <p:spPr>
          <a:xfrm rot="2262136" flipH="1">
            <a:off x="6180112" y="5293260"/>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5" name="Oval 634"/>
          <p:cNvSpPr/>
          <p:nvPr/>
        </p:nvSpPr>
        <p:spPr>
          <a:xfrm rot="2262136" flipH="1">
            <a:off x="6188850" y="519459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7" name="Oval 636"/>
          <p:cNvSpPr/>
          <p:nvPr/>
        </p:nvSpPr>
        <p:spPr>
          <a:xfrm rot="2262136" flipH="1">
            <a:off x="6229703" y="527529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4" name="Oval 643"/>
          <p:cNvSpPr/>
          <p:nvPr/>
        </p:nvSpPr>
        <p:spPr>
          <a:xfrm rot="2262136" flipH="1">
            <a:off x="6227091" y="5229016"/>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6" name="Oval 645"/>
          <p:cNvSpPr/>
          <p:nvPr/>
        </p:nvSpPr>
        <p:spPr>
          <a:xfrm rot="2262136" flipH="1">
            <a:off x="6267727" y="522678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8" name="Oval 647"/>
          <p:cNvSpPr/>
          <p:nvPr/>
        </p:nvSpPr>
        <p:spPr>
          <a:xfrm rot="2262136" flipH="1">
            <a:off x="6136866" y="524920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9" name="Oval 648"/>
          <p:cNvSpPr/>
          <p:nvPr/>
        </p:nvSpPr>
        <p:spPr>
          <a:xfrm rot="2262136" flipH="1">
            <a:off x="6468906" y="519947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1" name="Oval 650"/>
          <p:cNvSpPr/>
          <p:nvPr/>
        </p:nvSpPr>
        <p:spPr>
          <a:xfrm rot="2262136" flipH="1">
            <a:off x="6608065" y="5222343"/>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2" name="Oval 651"/>
          <p:cNvSpPr/>
          <p:nvPr/>
        </p:nvSpPr>
        <p:spPr>
          <a:xfrm rot="2262136" flipH="1">
            <a:off x="6705352" y="523202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3" name="Oval 652"/>
          <p:cNvSpPr/>
          <p:nvPr/>
        </p:nvSpPr>
        <p:spPr>
          <a:xfrm rot="2262136" flipH="1">
            <a:off x="6643348" y="518917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5" name="Oval 654"/>
          <p:cNvSpPr/>
          <p:nvPr/>
        </p:nvSpPr>
        <p:spPr>
          <a:xfrm rot="2262136" flipH="1">
            <a:off x="6261819" y="5304034"/>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6" name="Oval 655"/>
          <p:cNvSpPr/>
          <p:nvPr/>
        </p:nvSpPr>
        <p:spPr>
          <a:xfrm rot="2262136" flipH="1">
            <a:off x="6369367" y="5309143"/>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9" name="Oval 658"/>
          <p:cNvSpPr/>
          <p:nvPr/>
        </p:nvSpPr>
        <p:spPr>
          <a:xfrm rot="2262136" flipH="1">
            <a:off x="6505910" y="5189626"/>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0" name="Oval 659"/>
          <p:cNvSpPr/>
          <p:nvPr/>
        </p:nvSpPr>
        <p:spPr>
          <a:xfrm rot="2262136" flipH="1">
            <a:off x="7399226" y="519140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1" name="Oval 660"/>
          <p:cNvSpPr/>
          <p:nvPr/>
        </p:nvSpPr>
        <p:spPr>
          <a:xfrm rot="2262136" flipH="1">
            <a:off x="6465057" y="5226239"/>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2" name="Oval 661"/>
          <p:cNvSpPr/>
          <p:nvPr/>
        </p:nvSpPr>
        <p:spPr>
          <a:xfrm rot="2262136" flipH="1">
            <a:off x="6845694" y="516953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3" name="Oval 662"/>
          <p:cNvSpPr/>
          <p:nvPr/>
        </p:nvSpPr>
        <p:spPr>
          <a:xfrm rot="2262136" flipH="1">
            <a:off x="6116529" y="5284212"/>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5" name="Oval 664"/>
          <p:cNvSpPr/>
          <p:nvPr/>
        </p:nvSpPr>
        <p:spPr>
          <a:xfrm rot="2262136" flipH="1">
            <a:off x="6617807" y="5225657"/>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6" name="Oval 665"/>
          <p:cNvSpPr/>
          <p:nvPr/>
        </p:nvSpPr>
        <p:spPr>
          <a:xfrm rot="2262136" flipH="1">
            <a:off x="6604760" y="5187397"/>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7" name="Oval 666"/>
          <p:cNvSpPr/>
          <p:nvPr/>
        </p:nvSpPr>
        <p:spPr>
          <a:xfrm rot="2262136" flipH="1">
            <a:off x="6666135" y="5225336"/>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8" name="Oval 667"/>
          <p:cNvSpPr/>
          <p:nvPr/>
        </p:nvSpPr>
        <p:spPr>
          <a:xfrm rot="2262136" flipH="1">
            <a:off x="6658310" y="522360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3" name="Oval 672"/>
          <p:cNvSpPr/>
          <p:nvPr/>
        </p:nvSpPr>
        <p:spPr>
          <a:xfrm rot="2262136" flipH="1">
            <a:off x="7651767" y="5235425"/>
            <a:ext cx="49232" cy="8994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6" name="Oval 675"/>
          <p:cNvSpPr/>
          <p:nvPr/>
        </p:nvSpPr>
        <p:spPr>
          <a:xfrm rot="2262136" flipH="1">
            <a:off x="6785484" y="5283489"/>
            <a:ext cx="103534" cy="55722"/>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7" name="Oval 676"/>
          <p:cNvSpPr/>
          <p:nvPr/>
        </p:nvSpPr>
        <p:spPr>
          <a:xfrm rot="2262136" flipH="1">
            <a:off x="7679330" y="5246649"/>
            <a:ext cx="45719" cy="74453"/>
          </a:xfrm>
          <a:prstGeom prst="ellipse">
            <a:avLst/>
          </a:prstGeom>
          <a:solidFill>
            <a:srgbClr val="E46C0A"/>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8" name="Oval 677"/>
          <p:cNvSpPr/>
          <p:nvPr/>
        </p:nvSpPr>
        <p:spPr>
          <a:xfrm rot="2262136" flipH="1">
            <a:off x="7722060" y="5250205"/>
            <a:ext cx="45719" cy="8994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0" name="Oval 679"/>
          <p:cNvSpPr/>
          <p:nvPr/>
        </p:nvSpPr>
        <p:spPr>
          <a:xfrm rot="2262136" flipH="1">
            <a:off x="6764420" y="5293372"/>
            <a:ext cx="79701" cy="45719"/>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2" name="Oval 681"/>
          <p:cNvSpPr/>
          <p:nvPr/>
        </p:nvSpPr>
        <p:spPr>
          <a:xfrm rot="2262136" flipH="1">
            <a:off x="7608790" y="5172909"/>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7" name="Oval 686"/>
          <p:cNvSpPr/>
          <p:nvPr/>
        </p:nvSpPr>
        <p:spPr>
          <a:xfrm rot="2262136" flipH="1">
            <a:off x="7447156" y="5223821"/>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1" name="Oval 690"/>
          <p:cNvSpPr/>
          <p:nvPr/>
        </p:nvSpPr>
        <p:spPr>
          <a:xfrm rot="2262136" flipH="1">
            <a:off x="7500839" y="5288543"/>
            <a:ext cx="45719" cy="8994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5" name="Oval 694"/>
          <p:cNvSpPr/>
          <p:nvPr/>
        </p:nvSpPr>
        <p:spPr>
          <a:xfrm rot="2262136" flipH="1">
            <a:off x="7611281" y="5286130"/>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6" name="Oval 695"/>
          <p:cNvSpPr/>
          <p:nvPr/>
        </p:nvSpPr>
        <p:spPr>
          <a:xfrm rot="2262136" flipH="1">
            <a:off x="7606066" y="5193819"/>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7" name="Oval 696"/>
          <p:cNvSpPr/>
          <p:nvPr/>
        </p:nvSpPr>
        <p:spPr>
          <a:xfrm rot="2262136" flipH="1">
            <a:off x="6998920" y="5179811"/>
            <a:ext cx="45719" cy="74453"/>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Rectangle 445"/>
          <p:cNvSpPr/>
          <p:nvPr/>
        </p:nvSpPr>
        <p:spPr>
          <a:xfrm>
            <a:off x="6118871" y="4682199"/>
            <a:ext cx="1646639" cy="267592"/>
          </a:xfrm>
          <a:prstGeom prst="rect">
            <a:avLst/>
          </a:prstGeom>
          <a:solidFill>
            <a:schemeClr val="tx1">
              <a:lumMod val="85000"/>
              <a:lumOff val="15000"/>
            </a:schemeClr>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1" name="Oval 720"/>
          <p:cNvSpPr/>
          <p:nvPr/>
        </p:nvSpPr>
        <p:spPr>
          <a:xfrm rot="2262136" flipH="1">
            <a:off x="7574503" y="5186437"/>
            <a:ext cx="103534" cy="5572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2" name="Oval 721"/>
          <p:cNvSpPr/>
          <p:nvPr/>
        </p:nvSpPr>
        <p:spPr>
          <a:xfrm rot="2262136" flipH="1">
            <a:off x="7594315" y="5222542"/>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3" name="Oval 722"/>
          <p:cNvSpPr/>
          <p:nvPr/>
        </p:nvSpPr>
        <p:spPr>
          <a:xfrm rot="2262136" flipH="1">
            <a:off x="7560989" y="5169837"/>
            <a:ext cx="103534" cy="55722"/>
          </a:xfrm>
          <a:prstGeom prst="ellipse">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4" name="Oval 723"/>
          <p:cNvSpPr/>
          <p:nvPr/>
        </p:nvSpPr>
        <p:spPr>
          <a:xfrm rot="2262136" flipH="1">
            <a:off x="7436566" y="5206051"/>
            <a:ext cx="45719" cy="89942"/>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5" name="Oval 724"/>
          <p:cNvSpPr/>
          <p:nvPr/>
        </p:nvSpPr>
        <p:spPr>
          <a:xfrm rot="2262136" flipH="1">
            <a:off x="7635618" y="5219331"/>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6" name="Oval 725"/>
          <p:cNvSpPr/>
          <p:nvPr/>
        </p:nvSpPr>
        <p:spPr>
          <a:xfrm rot="2262136" flipH="1">
            <a:off x="7615337" y="5158885"/>
            <a:ext cx="45719" cy="74453"/>
          </a:xfrm>
          <a:prstGeom prst="ellipse">
            <a:avLst/>
          </a:prstGeom>
          <a:solidFill>
            <a:srgbClr val="B8550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Frame 42"/>
          <p:cNvSpPr/>
          <p:nvPr/>
        </p:nvSpPr>
        <p:spPr>
          <a:xfrm>
            <a:off x="6091337" y="4456352"/>
            <a:ext cx="1691640" cy="1143000"/>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35" name="Rectangle 734"/>
          <p:cNvSpPr/>
          <p:nvPr/>
        </p:nvSpPr>
        <p:spPr>
          <a:xfrm>
            <a:off x="1283424" y="5269088"/>
            <a:ext cx="371774" cy="479829"/>
          </a:xfrm>
          <a:prstGeom prst="rect">
            <a:avLst/>
          </a:prstGeom>
          <a:solidFill>
            <a:srgbClr val="FFA37F"/>
          </a:solid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5" name="Parallelogram 744"/>
          <p:cNvSpPr/>
          <p:nvPr/>
        </p:nvSpPr>
        <p:spPr>
          <a:xfrm rot="1752710">
            <a:off x="1498181" y="4300707"/>
            <a:ext cx="1007733" cy="257306"/>
          </a:xfrm>
          <a:prstGeom prst="parallelogram">
            <a:avLst>
              <a:gd name="adj" fmla="val 0"/>
            </a:avLst>
          </a:prstGeom>
          <a:pattFill prst="shingle">
            <a:fgClr>
              <a:schemeClr val="tx1"/>
            </a:fgClr>
            <a:bgClr>
              <a:srgbClr val="A96E33"/>
            </a:bgClr>
          </a:patt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7" name="Parallelogram 746"/>
          <p:cNvSpPr/>
          <p:nvPr/>
        </p:nvSpPr>
        <p:spPr>
          <a:xfrm rot="20110644" flipH="1" flipV="1">
            <a:off x="433396" y="4328620"/>
            <a:ext cx="1276731" cy="155393"/>
          </a:xfrm>
          <a:prstGeom prst="parallelogram">
            <a:avLst>
              <a:gd name="adj" fmla="val 132744"/>
            </a:avLst>
          </a:prstGeom>
          <a:pattFill prst="shingle">
            <a:fgClr>
              <a:schemeClr val="tx1"/>
            </a:fgClr>
            <a:bgClr>
              <a:srgbClr val="A96E33"/>
            </a:bgClr>
          </a:patt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4" name="TextBox 753"/>
          <p:cNvSpPr txBox="1"/>
          <p:nvPr/>
        </p:nvSpPr>
        <p:spPr>
          <a:xfrm>
            <a:off x="2382273" y="1645377"/>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Coagulation</a:t>
            </a:r>
          </a:p>
        </p:txBody>
      </p:sp>
      <p:sp>
        <p:nvSpPr>
          <p:cNvPr id="756" name="TextBox 755"/>
          <p:cNvSpPr txBox="1"/>
          <p:nvPr/>
        </p:nvSpPr>
        <p:spPr>
          <a:xfrm>
            <a:off x="4059414" y="1510325"/>
            <a:ext cx="2186975" cy="461665"/>
          </a:xfrm>
          <a:prstGeom prst="rect">
            <a:avLst/>
          </a:prstGeom>
          <a:noFill/>
        </p:spPr>
        <p:txBody>
          <a:bodyPr wrap="square" rtlCol="0">
            <a:spAutoFit/>
          </a:bodyPr>
          <a:lstStyle/>
          <a:p>
            <a:pPr algn="ctr"/>
            <a:r>
              <a:rPr lang="en-US" sz="2400" b="1" dirty="0" smtClean="0">
                <a:latin typeface="MS Reference Sans Serif"/>
                <a:cs typeface="MS Reference Sans Serif"/>
              </a:rPr>
              <a:t>Flocculation</a:t>
            </a:r>
            <a:endParaRPr lang="en-US" sz="2400" b="1" dirty="0">
              <a:latin typeface="MS Reference Sans Serif"/>
              <a:cs typeface="MS Reference Sans Serif"/>
            </a:endParaRPr>
          </a:p>
        </p:txBody>
      </p:sp>
      <p:sp>
        <p:nvSpPr>
          <p:cNvPr id="757" name="TextBox 756"/>
          <p:cNvSpPr txBox="1"/>
          <p:nvPr/>
        </p:nvSpPr>
        <p:spPr>
          <a:xfrm>
            <a:off x="6341985" y="1645377"/>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Sedimentation</a:t>
            </a:r>
            <a:endParaRPr lang="en-US" sz="1200" dirty="0">
              <a:latin typeface="MS Reference Sans Serif"/>
              <a:cs typeface="MS Reference Sans Serif"/>
            </a:endParaRPr>
          </a:p>
        </p:txBody>
      </p:sp>
      <p:sp>
        <p:nvSpPr>
          <p:cNvPr id="758" name="TextBox 757"/>
          <p:cNvSpPr txBox="1"/>
          <p:nvPr/>
        </p:nvSpPr>
        <p:spPr>
          <a:xfrm>
            <a:off x="6177709" y="5717337"/>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Filtration</a:t>
            </a:r>
            <a:endParaRPr lang="en-US" sz="1200" dirty="0">
              <a:latin typeface="MS Reference Sans Serif"/>
              <a:cs typeface="MS Reference Sans Serif"/>
            </a:endParaRPr>
          </a:p>
        </p:txBody>
      </p:sp>
      <p:sp>
        <p:nvSpPr>
          <p:cNvPr id="759" name="TextBox 758"/>
          <p:cNvSpPr txBox="1"/>
          <p:nvPr/>
        </p:nvSpPr>
        <p:spPr>
          <a:xfrm>
            <a:off x="3287623" y="5717337"/>
            <a:ext cx="1916923" cy="461665"/>
          </a:xfrm>
          <a:prstGeom prst="rect">
            <a:avLst/>
          </a:prstGeom>
          <a:noFill/>
        </p:spPr>
        <p:txBody>
          <a:bodyPr wrap="square" rtlCol="0">
            <a:spAutoFit/>
          </a:bodyPr>
          <a:lstStyle/>
          <a:p>
            <a:pPr algn="ctr"/>
            <a:r>
              <a:rPr lang="en-US" sz="1200" dirty="0" smtClean="0">
                <a:latin typeface="MS Reference Sans Serif"/>
                <a:cs typeface="MS Reference Sans Serif"/>
              </a:rPr>
              <a:t>Treated Water Storage</a:t>
            </a:r>
          </a:p>
          <a:p>
            <a:endParaRPr lang="en-US" sz="1200" dirty="0">
              <a:latin typeface="MS Reference Sans Serif"/>
              <a:cs typeface="MS Reference Sans Serif"/>
            </a:endParaRPr>
          </a:p>
        </p:txBody>
      </p:sp>
      <p:sp>
        <p:nvSpPr>
          <p:cNvPr id="760" name="TextBox 759"/>
          <p:cNvSpPr txBox="1"/>
          <p:nvPr/>
        </p:nvSpPr>
        <p:spPr>
          <a:xfrm>
            <a:off x="5057508" y="4243084"/>
            <a:ext cx="1619249" cy="276999"/>
          </a:xfrm>
          <a:prstGeom prst="rect">
            <a:avLst/>
          </a:prstGeom>
          <a:noFill/>
        </p:spPr>
        <p:txBody>
          <a:bodyPr wrap="square" rtlCol="0">
            <a:spAutoFit/>
          </a:bodyPr>
          <a:lstStyle/>
          <a:p>
            <a:r>
              <a:rPr lang="en-US" sz="1200" dirty="0" smtClean="0">
                <a:latin typeface="MS Reference Sans Serif"/>
                <a:cs typeface="MS Reference Sans Serif"/>
              </a:rPr>
              <a:t>Disinfection</a:t>
            </a:r>
            <a:endParaRPr lang="en-US" sz="1200" dirty="0">
              <a:latin typeface="MS Reference Sans Serif"/>
              <a:cs typeface="MS Reference Sans Serif"/>
            </a:endParaRPr>
          </a:p>
        </p:txBody>
      </p:sp>
      <p:sp>
        <p:nvSpPr>
          <p:cNvPr id="763" name="Down Arrow 762"/>
          <p:cNvSpPr/>
          <p:nvPr/>
        </p:nvSpPr>
        <p:spPr>
          <a:xfrm>
            <a:off x="5525833" y="4696270"/>
            <a:ext cx="156747" cy="397557"/>
          </a:xfrm>
          <a:prstGeom prst="downArrow">
            <a:avLst/>
          </a:prstGeom>
          <a:solidFill>
            <a:schemeClr val="bg1">
              <a:lumMod val="50000"/>
            </a:schemeClr>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4" name="Down Arrow 763"/>
          <p:cNvSpPr/>
          <p:nvPr/>
        </p:nvSpPr>
        <p:spPr>
          <a:xfrm>
            <a:off x="1969970" y="1609198"/>
            <a:ext cx="156747" cy="397557"/>
          </a:xfrm>
          <a:prstGeom prst="downArrow">
            <a:avLst/>
          </a:prstGeom>
          <a:solidFill>
            <a:schemeClr val="bg1">
              <a:lumMod val="50000"/>
            </a:schemeClr>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6" name="TextBox 765"/>
          <p:cNvSpPr txBox="1"/>
          <p:nvPr/>
        </p:nvSpPr>
        <p:spPr>
          <a:xfrm>
            <a:off x="1245216" y="1209403"/>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Coagulants</a:t>
            </a:r>
          </a:p>
        </p:txBody>
      </p:sp>
      <p:sp>
        <p:nvSpPr>
          <p:cNvPr id="767" name="TextBox 766"/>
          <p:cNvSpPr txBox="1"/>
          <p:nvPr/>
        </p:nvSpPr>
        <p:spPr>
          <a:xfrm>
            <a:off x="211365" y="1954158"/>
            <a:ext cx="1619249" cy="646331"/>
          </a:xfrm>
          <a:prstGeom prst="rect">
            <a:avLst/>
          </a:prstGeom>
          <a:noFill/>
        </p:spPr>
        <p:txBody>
          <a:bodyPr wrap="square" rtlCol="0">
            <a:spAutoFit/>
          </a:bodyPr>
          <a:lstStyle/>
          <a:p>
            <a:pPr algn="ctr"/>
            <a:r>
              <a:rPr lang="en-US" sz="1200" dirty="0" smtClean="0">
                <a:latin typeface="MS Reference Sans Serif"/>
                <a:cs typeface="MS Reference Sans Serif"/>
              </a:rPr>
              <a:t>Raw</a:t>
            </a:r>
          </a:p>
          <a:p>
            <a:pPr algn="ctr"/>
            <a:r>
              <a:rPr lang="en-US" sz="1200" dirty="0" smtClean="0">
                <a:latin typeface="MS Reference Sans Serif"/>
                <a:cs typeface="MS Reference Sans Serif"/>
              </a:rPr>
              <a:t>Water </a:t>
            </a:r>
          </a:p>
          <a:p>
            <a:pPr algn="ctr"/>
            <a:endParaRPr lang="en-US" sz="1200" dirty="0">
              <a:latin typeface="MS Reference Sans Serif"/>
              <a:cs typeface="MS Reference Sans Serif"/>
            </a:endParaRPr>
          </a:p>
        </p:txBody>
      </p:sp>
      <p:sp>
        <p:nvSpPr>
          <p:cNvPr id="768" name="TextBox 767"/>
          <p:cNvSpPr txBox="1"/>
          <p:nvPr/>
        </p:nvSpPr>
        <p:spPr>
          <a:xfrm>
            <a:off x="2094277" y="4603309"/>
            <a:ext cx="1619249" cy="276999"/>
          </a:xfrm>
          <a:prstGeom prst="rect">
            <a:avLst/>
          </a:prstGeom>
          <a:noFill/>
        </p:spPr>
        <p:txBody>
          <a:bodyPr wrap="square" rtlCol="0">
            <a:spAutoFit/>
          </a:bodyPr>
          <a:lstStyle/>
          <a:p>
            <a:pPr algn="ctr"/>
            <a:r>
              <a:rPr lang="en-US" sz="1200" dirty="0" smtClean="0">
                <a:latin typeface="MS Reference Sans Serif"/>
                <a:cs typeface="MS Reference Sans Serif"/>
              </a:rPr>
              <a:t>Distribution</a:t>
            </a:r>
            <a:endParaRPr lang="en-US" sz="1200" dirty="0">
              <a:latin typeface="MS Reference Sans Serif"/>
              <a:cs typeface="MS Reference Sans Serif"/>
            </a:endParaRPr>
          </a:p>
        </p:txBody>
      </p:sp>
      <p:sp>
        <p:nvSpPr>
          <p:cNvPr id="770" name="Left Arrow 769"/>
          <p:cNvSpPr/>
          <p:nvPr/>
        </p:nvSpPr>
        <p:spPr>
          <a:xfrm>
            <a:off x="2437957" y="4976860"/>
            <a:ext cx="822960" cy="164592"/>
          </a:xfrm>
          <a:prstGeom prst="leftArrow">
            <a:avLst/>
          </a:prstGeom>
          <a:solidFill>
            <a:srgbClr val="7F7F7F"/>
          </a:solidFill>
          <a:ln>
            <a:solidFill>
              <a:srgbClr val="5959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2" name="TextBox 771"/>
          <p:cNvSpPr txBox="1"/>
          <p:nvPr/>
        </p:nvSpPr>
        <p:spPr>
          <a:xfrm>
            <a:off x="644427" y="5753686"/>
            <a:ext cx="1916923" cy="646331"/>
          </a:xfrm>
          <a:prstGeom prst="rect">
            <a:avLst/>
          </a:prstGeom>
          <a:noFill/>
        </p:spPr>
        <p:txBody>
          <a:bodyPr wrap="square" rtlCol="0">
            <a:spAutoFit/>
          </a:bodyPr>
          <a:lstStyle/>
          <a:p>
            <a:pPr algn="ctr"/>
            <a:r>
              <a:rPr lang="en-US" sz="1200" dirty="0" smtClean="0">
                <a:latin typeface="MS Reference Sans Serif"/>
                <a:cs typeface="MS Reference Sans Serif"/>
              </a:rPr>
              <a:t>Home Consumption</a:t>
            </a:r>
          </a:p>
          <a:p>
            <a:pPr algn="ctr"/>
            <a:endParaRPr lang="en-US" sz="1200" dirty="0" smtClean="0">
              <a:latin typeface="MS Reference Sans Serif"/>
              <a:cs typeface="MS Reference Sans Serif"/>
            </a:endParaRPr>
          </a:p>
          <a:p>
            <a:endParaRPr lang="en-US" sz="1200" dirty="0">
              <a:latin typeface="MS Reference Sans Serif"/>
              <a:cs typeface="MS Reference Sans Serif"/>
            </a:endParaRPr>
          </a:p>
        </p:txBody>
      </p:sp>
      <p:sp>
        <p:nvSpPr>
          <p:cNvPr id="441" name="Oval 440"/>
          <p:cNvSpPr/>
          <p:nvPr/>
        </p:nvSpPr>
        <p:spPr>
          <a:xfrm>
            <a:off x="7295513" y="229104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2" name="Oval 441"/>
          <p:cNvSpPr/>
          <p:nvPr/>
        </p:nvSpPr>
        <p:spPr>
          <a:xfrm>
            <a:off x="7773433" y="224532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Oval 443"/>
          <p:cNvSpPr/>
          <p:nvPr/>
        </p:nvSpPr>
        <p:spPr>
          <a:xfrm>
            <a:off x="6433080" y="293608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Oval 446"/>
          <p:cNvSpPr/>
          <p:nvPr/>
        </p:nvSpPr>
        <p:spPr>
          <a:xfrm>
            <a:off x="6522374" y="2953341"/>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8" name="Oval 447"/>
          <p:cNvSpPr/>
          <p:nvPr/>
        </p:nvSpPr>
        <p:spPr>
          <a:xfrm>
            <a:off x="7764583" y="2936085"/>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9" name="Oval 448"/>
          <p:cNvSpPr/>
          <p:nvPr/>
        </p:nvSpPr>
        <p:spPr>
          <a:xfrm>
            <a:off x="7830064" y="2906653"/>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Oval 449"/>
          <p:cNvSpPr/>
          <p:nvPr/>
        </p:nvSpPr>
        <p:spPr>
          <a:xfrm>
            <a:off x="6479257" y="2610327"/>
            <a:ext cx="91440" cy="91440"/>
          </a:xfrm>
          <a:prstGeom prst="ellipse">
            <a:avLst/>
          </a:prstGeom>
          <a:solidFill>
            <a:srgbClr val="4A452A"/>
          </a:solidFill>
          <a:ln>
            <a:solidFill>
              <a:srgbClr val="4A452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8" name="Round Same Side Corner Rectangle 437"/>
          <p:cNvSpPr/>
          <p:nvPr/>
        </p:nvSpPr>
        <p:spPr>
          <a:xfrm>
            <a:off x="6379858" y="2197171"/>
            <a:ext cx="1559381" cy="1071428"/>
          </a:xfrm>
          <a:prstGeom prst="round2SameRect">
            <a:avLst/>
          </a:prstGeom>
          <a:solidFill>
            <a:srgbClr val="6CE6FF">
              <a:alpha val="41000"/>
            </a:srgb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7" name="Frame 436"/>
          <p:cNvSpPr/>
          <p:nvPr/>
        </p:nvSpPr>
        <p:spPr>
          <a:xfrm>
            <a:off x="6338886" y="1941447"/>
            <a:ext cx="1673352" cy="1391138"/>
          </a:xfrm>
          <a:prstGeom prst="frame">
            <a:avLst>
              <a:gd name="adj1" fmla="val 6476"/>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43" name="TextBox 442"/>
          <p:cNvSpPr txBox="1"/>
          <p:nvPr/>
        </p:nvSpPr>
        <p:spPr>
          <a:xfrm>
            <a:off x="379381" y="272262"/>
            <a:ext cx="8375152" cy="584776"/>
          </a:xfrm>
          <a:prstGeom prst="rect">
            <a:avLst/>
          </a:prstGeom>
          <a:noFill/>
        </p:spPr>
        <p:txBody>
          <a:bodyPr wrap="square" rtlCol="0">
            <a:spAutoFit/>
          </a:bodyPr>
          <a:lstStyle/>
          <a:p>
            <a:pPr algn="ctr"/>
            <a:r>
              <a:rPr lang="en-US" sz="3200" b="1" dirty="0" smtClean="0">
                <a:latin typeface="Candara"/>
                <a:cs typeface="Candara"/>
              </a:rPr>
              <a:t>Water Treatment Process</a:t>
            </a:r>
            <a:endParaRPr lang="en-US" sz="3200" b="1" dirty="0">
              <a:latin typeface="Candara"/>
              <a:cs typeface="Candara"/>
            </a:endParaRPr>
          </a:p>
        </p:txBody>
      </p:sp>
      <p:sp>
        <p:nvSpPr>
          <p:cNvPr id="453" name="Frame 452"/>
          <p:cNvSpPr/>
          <p:nvPr/>
        </p:nvSpPr>
        <p:spPr>
          <a:xfrm>
            <a:off x="3985985" y="1337560"/>
            <a:ext cx="2372052" cy="2089854"/>
          </a:xfrm>
          <a:prstGeom prst="frame">
            <a:avLst>
              <a:gd name="adj1" fmla="val 456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xmlns="" val="104646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childTnLst>
                                    <p:anim calcmode="discrete" valueType="str">
                                      <p:cBhvr>
                                        <p:cTn id="6" dur="1000" fill="hold"/>
                                        <p:tgtEl>
                                          <p:spTgt spid="764"/>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childTnLst>
                                    <p:anim calcmode="discrete" valueType="str">
                                      <p:cBhvr>
                                        <p:cTn id="8" dur="1000" fill="hold"/>
                                        <p:tgtEl>
                                          <p:spTgt spid="770"/>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grpId="0" nodeType="withEffect">
                                  <p:stCondLst>
                                    <p:cond delay="0"/>
                                  </p:stCondLst>
                                  <p:childTnLst>
                                    <p:anim calcmode="discrete" valueType="str">
                                      <p:cBhvr>
                                        <p:cTn id="10" dur="1000" fill="hold"/>
                                        <p:tgtEl>
                                          <p:spTgt spid="763"/>
                                        </p:tgtEl>
                                        <p:attrNameLst>
                                          <p:attrName>style.visibility</p:attrName>
                                        </p:attrNameLst>
                                      </p:cBhvr>
                                      <p:tavLst>
                                        <p:tav tm="0">
                                          <p:val>
                                            <p:strVal val="hidden"/>
                                          </p:val>
                                        </p:tav>
                                        <p:tav tm="50000">
                                          <p:val>
                                            <p:strVal val="visible"/>
                                          </p:val>
                                        </p:tav>
                                      </p:tavLst>
                                    </p:anim>
                                  </p:childTnLst>
                                </p:cTn>
                              </p:par>
                              <p:par>
                                <p:cTn id="11" presetID="0" presetClass="path" presetSubtype="0" repeatCount="indefinite" accel="50000" decel="50000" fill="hold" grpId="0" nodeType="withEffect">
                                  <p:stCondLst>
                                    <p:cond delay="0"/>
                                  </p:stCondLst>
                                  <p:childTnLst>
                                    <p:animMotion origin="layout" path="M 5.55556E-7 2.96296E-6 L 0.00382 0.0699 " pathEditMode="relative" rAng="0" ptsTypes="AA">
                                      <p:cBhvr>
                                        <p:cTn id="12" dur="13000" fill="hold"/>
                                        <p:tgtEl>
                                          <p:spTgt spid="392"/>
                                        </p:tgtEl>
                                        <p:attrNameLst>
                                          <p:attrName>ppt_x</p:attrName>
                                          <p:attrName>ppt_y</p:attrName>
                                        </p:attrNameLst>
                                      </p:cBhvr>
                                      <p:rCtr x="191" y="3495"/>
                                    </p:animMotion>
                                  </p:childTnLst>
                                </p:cTn>
                              </p:par>
                              <p:par>
                                <p:cTn id="13" presetID="0" presetClass="path" presetSubtype="0" repeatCount="indefinite" accel="50000" decel="50000" fill="hold" grpId="0" nodeType="withEffect">
                                  <p:stCondLst>
                                    <p:cond delay="0"/>
                                  </p:stCondLst>
                                  <p:childTnLst>
                                    <p:animMotion origin="layout" path="M -4.44444E-6 -2.22222E-6 L 0.01424 0.08496 " pathEditMode="relative" rAng="0" ptsTypes="AA">
                                      <p:cBhvr>
                                        <p:cTn id="14" dur="13000" fill="hold"/>
                                        <p:tgtEl>
                                          <p:spTgt spid="349"/>
                                        </p:tgtEl>
                                        <p:attrNameLst>
                                          <p:attrName>ppt_x</p:attrName>
                                          <p:attrName>ppt_y</p:attrName>
                                        </p:attrNameLst>
                                      </p:cBhvr>
                                      <p:rCtr x="712" y="4236"/>
                                    </p:animMotion>
                                  </p:childTnLst>
                                </p:cTn>
                              </p:par>
                              <p:par>
                                <p:cTn id="15" presetID="0" presetClass="path" presetSubtype="0" repeatCount="indefinite" accel="50000" decel="50000" fill="hold" grpId="0" nodeType="withEffect">
                                  <p:stCondLst>
                                    <p:cond delay="0"/>
                                  </p:stCondLst>
                                  <p:childTnLst>
                                    <p:animMotion origin="layout" path="M 1.66667E-6 2.59259E-6 L 0.00278 0.02083 " pathEditMode="relative" rAng="0" ptsTypes="AA">
                                      <p:cBhvr>
                                        <p:cTn id="16" dur="13000" fill="hold"/>
                                        <p:tgtEl>
                                          <p:spTgt spid="356"/>
                                        </p:tgtEl>
                                        <p:attrNameLst>
                                          <p:attrName>ppt_x</p:attrName>
                                          <p:attrName>ppt_y</p:attrName>
                                        </p:attrNameLst>
                                      </p:cBhvr>
                                      <p:rCtr x="139" y="1042"/>
                                    </p:animMotion>
                                  </p:childTnLst>
                                </p:cTn>
                              </p:par>
                              <p:par>
                                <p:cTn id="17" presetID="0" presetClass="path" presetSubtype="0" repeatCount="indefinite" accel="50000" decel="50000" fill="hold" grpId="0" nodeType="withEffect">
                                  <p:stCondLst>
                                    <p:cond delay="0"/>
                                  </p:stCondLst>
                                  <p:childTnLst>
                                    <p:animMotion origin="layout" path="M 0.00138 0.00949 L 0.00555 0.06042 " pathEditMode="relative" rAng="0" ptsTypes="AA">
                                      <p:cBhvr>
                                        <p:cTn id="18" dur="13000" fill="hold"/>
                                        <p:tgtEl>
                                          <p:spTgt spid="346"/>
                                        </p:tgtEl>
                                        <p:attrNameLst>
                                          <p:attrName>ppt_x</p:attrName>
                                          <p:attrName>ppt_y</p:attrName>
                                        </p:attrNameLst>
                                      </p:cBhvr>
                                      <p:rCtr x="208" y="2546"/>
                                    </p:animMotion>
                                  </p:childTnLst>
                                </p:cTn>
                              </p:par>
                              <p:par>
                                <p:cTn id="19" presetID="0" presetClass="path" presetSubtype="0" repeatCount="indefinite" accel="50000" decel="50000" fill="hold" grpId="0" nodeType="withEffect">
                                  <p:stCondLst>
                                    <p:cond delay="0"/>
                                  </p:stCondLst>
                                  <p:childTnLst>
                                    <p:animMotion origin="layout" path="M 0.00017 0.00996 L 0.00052 0.04977 " pathEditMode="relative" ptsTypes="AA">
                                      <p:cBhvr>
                                        <p:cTn id="20" dur="13000" fill="hold"/>
                                        <p:tgtEl>
                                          <p:spTgt spid="391"/>
                                        </p:tgtEl>
                                        <p:attrNameLst>
                                          <p:attrName>ppt_x</p:attrName>
                                          <p:attrName>ppt_y</p:attrName>
                                        </p:attrNameLst>
                                      </p:cBhvr>
                                    </p:animMotion>
                                  </p:childTnLst>
                                </p:cTn>
                              </p:par>
                              <p:par>
                                <p:cTn id="21" presetID="0" presetClass="path" presetSubtype="0" repeatCount="indefinite" accel="50000" decel="50000" fill="hold" grpId="0" nodeType="withEffect">
                                  <p:stCondLst>
                                    <p:cond delay="0"/>
                                  </p:stCondLst>
                                  <p:childTnLst>
                                    <p:animMotion origin="layout" path="M 1.11022E-16 0.00602 L 1.11022E-16 0.03125 " pathEditMode="relative" ptsTypes="AA">
                                      <p:cBhvr>
                                        <p:cTn id="22" dur="13000" fill="hold"/>
                                        <p:tgtEl>
                                          <p:spTgt spid="389"/>
                                        </p:tgtEl>
                                        <p:attrNameLst>
                                          <p:attrName>ppt_x</p:attrName>
                                          <p:attrName>ppt_y</p:attrName>
                                        </p:attrNameLst>
                                      </p:cBhvr>
                                    </p:animMotion>
                                  </p:childTnLst>
                                </p:cTn>
                              </p:par>
                              <p:par>
                                <p:cTn id="23" presetID="19" presetClass="entr" presetSubtype="10" repeatCount="indefinite"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p:cTn id="25" dur="500" fill="hold"/>
                                        <p:tgtEl>
                                          <p:spTgt spid="47"/>
                                        </p:tgtEl>
                                        <p:attrNameLst>
                                          <p:attrName>ppt_w</p:attrName>
                                        </p:attrNameLst>
                                      </p:cBhvr>
                                      <p:tavLst>
                                        <p:tav tm="0" fmla="#ppt_w*sin(2.5*pi*$)">
                                          <p:val>
                                            <p:fltVal val="0"/>
                                          </p:val>
                                        </p:tav>
                                        <p:tav tm="100000">
                                          <p:val>
                                            <p:fltVal val="1"/>
                                          </p:val>
                                        </p:tav>
                                      </p:tavLst>
                                    </p:anim>
                                    <p:anim calcmode="lin" valueType="num">
                                      <p:cBhvr>
                                        <p:cTn id="26" dur="500" fill="hold"/>
                                        <p:tgtEl>
                                          <p:spTgt spid="47"/>
                                        </p:tgtEl>
                                        <p:attrNameLst>
                                          <p:attrName>ppt_h</p:attrName>
                                        </p:attrNameLst>
                                      </p:cBhvr>
                                      <p:tavLst>
                                        <p:tav tm="0">
                                          <p:val>
                                            <p:strVal val="#ppt_h"/>
                                          </p:val>
                                        </p:tav>
                                        <p:tav tm="100000">
                                          <p:val>
                                            <p:strVal val="#ppt_h"/>
                                          </p:val>
                                        </p:tav>
                                      </p:tavLst>
                                    </p:anim>
                                  </p:childTnLst>
                                </p:cTn>
                              </p:par>
                              <p:par>
                                <p:cTn id="27" presetID="19" presetClass="entr" presetSubtype="10" repeatCount="indefinite"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fmla="#ppt_w*sin(2.5*pi*$)">
                                          <p:val>
                                            <p:fltVal val="0"/>
                                          </p:val>
                                        </p:tav>
                                        <p:tav tm="100000">
                                          <p:val>
                                            <p:fltVal val="1"/>
                                          </p:val>
                                        </p:tav>
                                      </p:tavLst>
                                    </p:anim>
                                    <p:anim calcmode="lin" valueType="num">
                                      <p:cBhvr>
                                        <p:cTn id="30" dur="500" fill="hold"/>
                                        <p:tgtEl>
                                          <p:spTgt spid="3"/>
                                        </p:tgtEl>
                                        <p:attrNameLst>
                                          <p:attrName>ppt_h</p:attrName>
                                        </p:attrNameLst>
                                      </p:cBhvr>
                                      <p:tavLst>
                                        <p:tav tm="0">
                                          <p:val>
                                            <p:strVal val="#ppt_h"/>
                                          </p:val>
                                        </p:tav>
                                        <p:tav tm="100000">
                                          <p:val>
                                            <p:strVal val="#ppt_h"/>
                                          </p:val>
                                        </p:tav>
                                      </p:tavLst>
                                    </p:anim>
                                  </p:childTnLst>
                                </p:cTn>
                              </p:par>
                              <p:par>
                                <p:cTn id="31" presetID="53" presetClass="entr" presetSubtype="16" fill="hold" grpId="0" nodeType="withEffect">
                                  <p:stCondLst>
                                    <p:cond delay="0"/>
                                  </p:stCondLst>
                                  <p:childTnLst>
                                    <p:set>
                                      <p:cBhvr>
                                        <p:cTn id="32" dur="1" fill="hold">
                                          <p:stCondLst>
                                            <p:cond delay="0"/>
                                          </p:stCondLst>
                                        </p:cTn>
                                        <p:tgtEl>
                                          <p:spTgt spid="302"/>
                                        </p:tgtEl>
                                        <p:attrNameLst>
                                          <p:attrName>style.visibility</p:attrName>
                                        </p:attrNameLst>
                                      </p:cBhvr>
                                      <p:to>
                                        <p:strVal val="visible"/>
                                      </p:to>
                                    </p:set>
                                    <p:anim calcmode="lin" valueType="num">
                                      <p:cBhvr>
                                        <p:cTn id="33" dur="2000" fill="hold"/>
                                        <p:tgtEl>
                                          <p:spTgt spid="302"/>
                                        </p:tgtEl>
                                        <p:attrNameLst>
                                          <p:attrName>ppt_w</p:attrName>
                                        </p:attrNameLst>
                                      </p:cBhvr>
                                      <p:tavLst>
                                        <p:tav tm="0">
                                          <p:val>
                                            <p:fltVal val="0"/>
                                          </p:val>
                                        </p:tav>
                                        <p:tav tm="100000">
                                          <p:val>
                                            <p:strVal val="#ppt_w"/>
                                          </p:val>
                                        </p:tav>
                                      </p:tavLst>
                                    </p:anim>
                                    <p:anim calcmode="lin" valueType="num">
                                      <p:cBhvr>
                                        <p:cTn id="34" dur="2000" fill="hold"/>
                                        <p:tgtEl>
                                          <p:spTgt spid="302"/>
                                        </p:tgtEl>
                                        <p:attrNameLst>
                                          <p:attrName>ppt_h</p:attrName>
                                        </p:attrNameLst>
                                      </p:cBhvr>
                                      <p:tavLst>
                                        <p:tav tm="0">
                                          <p:val>
                                            <p:fltVal val="0"/>
                                          </p:val>
                                        </p:tav>
                                        <p:tav tm="100000">
                                          <p:val>
                                            <p:strVal val="#ppt_h"/>
                                          </p:val>
                                        </p:tav>
                                      </p:tavLst>
                                    </p:anim>
                                    <p:animEffect transition="in" filter="fade">
                                      <p:cBhvr>
                                        <p:cTn id="35" dur="2000"/>
                                        <p:tgtEl>
                                          <p:spTgt spid="302"/>
                                        </p:tgtEl>
                                      </p:cBhvr>
                                    </p:animEffect>
                                  </p:childTnLst>
                                </p:cTn>
                              </p:par>
                              <p:par>
                                <p:cTn id="36" presetID="53" presetClass="entr" presetSubtype="16" fill="hold" grpId="0" nodeType="withEffect">
                                  <p:stCondLst>
                                    <p:cond delay="1000"/>
                                  </p:stCondLst>
                                  <p:childTnLst>
                                    <p:set>
                                      <p:cBhvr>
                                        <p:cTn id="37" dur="1" fill="hold">
                                          <p:stCondLst>
                                            <p:cond delay="0"/>
                                          </p:stCondLst>
                                        </p:cTn>
                                        <p:tgtEl>
                                          <p:spTgt spid="303"/>
                                        </p:tgtEl>
                                        <p:attrNameLst>
                                          <p:attrName>style.visibility</p:attrName>
                                        </p:attrNameLst>
                                      </p:cBhvr>
                                      <p:to>
                                        <p:strVal val="visible"/>
                                      </p:to>
                                    </p:set>
                                    <p:anim calcmode="lin" valueType="num">
                                      <p:cBhvr>
                                        <p:cTn id="38" dur="2000" fill="hold"/>
                                        <p:tgtEl>
                                          <p:spTgt spid="303"/>
                                        </p:tgtEl>
                                        <p:attrNameLst>
                                          <p:attrName>ppt_w</p:attrName>
                                        </p:attrNameLst>
                                      </p:cBhvr>
                                      <p:tavLst>
                                        <p:tav tm="0">
                                          <p:val>
                                            <p:fltVal val="0"/>
                                          </p:val>
                                        </p:tav>
                                        <p:tav tm="100000">
                                          <p:val>
                                            <p:strVal val="#ppt_w"/>
                                          </p:val>
                                        </p:tav>
                                      </p:tavLst>
                                    </p:anim>
                                    <p:anim calcmode="lin" valueType="num">
                                      <p:cBhvr>
                                        <p:cTn id="39" dur="2000" fill="hold"/>
                                        <p:tgtEl>
                                          <p:spTgt spid="303"/>
                                        </p:tgtEl>
                                        <p:attrNameLst>
                                          <p:attrName>ppt_h</p:attrName>
                                        </p:attrNameLst>
                                      </p:cBhvr>
                                      <p:tavLst>
                                        <p:tav tm="0">
                                          <p:val>
                                            <p:fltVal val="0"/>
                                          </p:val>
                                        </p:tav>
                                        <p:tav tm="100000">
                                          <p:val>
                                            <p:strVal val="#ppt_h"/>
                                          </p:val>
                                        </p:tav>
                                      </p:tavLst>
                                    </p:anim>
                                    <p:animEffect transition="in" filter="fade">
                                      <p:cBhvr>
                                        <p:cTn id="40" dur="2000"/>
                                        <p:tgtEl>
                                          <p:spTgt spid="303"/>
                                        </p:tgtEl>
                                      </p:cBhvr>
                                    </p:animEffect>
                                  </p:childTnLst>
                                </p:cTn>
                              </p:par>
                              <p:par>
                                <p:cTn id="41" presetID="53" presetClass="entr" presetSubtype="16" fill="hold" grpId="0" nodeType="withEffect">
                                  <p:stCondLst>
                                    <p:cond delay="1500"/>
                                  </p:stCondLst>
                                  <p:childTnLst>
                                    <p:set>
                                      <p:cBhvr>
                                        <p:cTn id="42" dur="1" fill="hold">
                                          <p:stCondLst>
                                            <p:cond delay="0"/>
                                          </p:stCondLst>
                                        </p:cTn>
                                        <p:tgtEl>
                                          <p:spTgt spid="308"/>
                                        </p:tgtEl>
                                        <p:attrNameLst>
                                          <p:attrName>style.visibility</p:attrName>
                                        </p:attrNameLst>
                                      </p:cBhvr>
                                      <p:to>
                                        <p:strVal val="visible"/>
                                      </p:to>
                                    </p:set>
                                    <p:anim calcmode="lin" valueType="num">
                                      <p:cBhvr>
                                        <p:cTn id="43" dur="2000" fill="hold"/>
                                        <p:tgtEl>
                                          <p:spTgt spid="308"/>
                                        </p:tgtEl>
                                        <p:attrNameLst>
                                          <p:attrName>ppt_w</p:attrName>
                                        </p:attrNameLst>
                                      </p:cBhvr>
                                      <p:tavLst>
                                        <p:tav tm="0">
                                          <p:val>
                                            <p:fltVal val="0"/>
                                          </p:val>
                                        </p:tav>
                                        <p:tav tm="100000">
                                          <p:val>
                                            <p:strVal val="#ppt_w"/>
                                          </p:val>
                                        </p:tav>
                                      </p:tavLst>
                                    </p:anim>
                                    <p:anim calcmode="lin" valueType="num">
                                      <p:cBhvr>
                                        <p:cTn id="44" dur="2000" fill="hold"/>
                                        <p:tgtEl>
                                          <p:spTgt spid="308"/>
                                        </p:tgtEl>
                                        <p:attrNameLst>
                                          <p:attrName>ppt_h</p:attrName>
                                        </p:attrNameLst>
                                      </p:cBhvr>
                                      <p:tavLst>
                                        <p:tav tm="0">
                                          <p:val>
                                            <p:fltVal val="0"/>
                                          </p:val>
                                        </p:tav>
                                        <p:tav tm="100000">
                                          <p:val>
                                            <p:strVal val="#ppt_h"/>
                                          </p:val>
                                        </p:tav>
                                      </p:tavLst>
                                    </p:anim>
                                    <p:animEffect transition="in" filter="fade">
                                      <p:cBhvr>
                                        <p:cTn id="45" dur="2000"/>
                                        <p:tgtEl>
                                          <p:spTgt spid="308"/>
                                        </p:tgtEl>
                                      </p:cBhvr>
                                    </p:animEffect>
                                  </p:childTnLst>
                                </p:cTn>
                              </p:par>
                              <p:par>
                                <p:cTn id="46" presetID="53" presetClass="entr" presetSubtype="16" fill="hold" grpId="0" nodeType="withEffect">
                                  <p:stCondLst>
                                    <p:cond delay="2000"/>
                                  </p:stCondLst>
                                  <p:childTnLst>
                                    <p:set>
                                      <p:cBhvr>
                                        <p:cTn id="47" dur="1" fill="hold">
                                          <p:stCondLst>
                                            <p:cond delay="0"/>
                                          </p:stCondLst>
                                        </p:cTn>
                                        <p:tgtEl>
                                          <p:spTgt spid="284"/>
                                        </p:tgtEl>
                                        <p:attrNameLst>
                                          <p:attrName>style.visibility</p:attrName>
                                        </p:attrNameLst>
                                      </p:cBhvr>
                                      <p:to>
                                        <p:strVal val="visible"/>
                                      </p:to>
                                    </p:set>
                                    <p:anim calcmode="lin" valueType="num">
                                      <p:cBhvr>
                                        <p:cTn id="48" dur="2000" fill="hold"/>
                                        <p:tgtEl>
                                          <p:spTgt spid="284"/>
                                        </p:tgtEl>
                                        <p:attrNameLst>
                                          <p:attrName>ppt_w</p:attrName>
                                        </p:attrNameLst>
                                      </p:cBhvr>
                                      <p:tavLst>
                                        <p:tav tm="0">
                                          <p:val>
                                            <p:fltVal val="0"/>
                                          </p:val>
                                        </p:tav>
                                        <p:tav tm="100000">
                                          <p:val>
                                            <p:strVal val="#ppt_w"/>
                                          </p:val>
                                        </p:tav>
                                      </p:tavLst>
                                    </p:anim>
                                    <p:anim calcmode="lin" valueType="num">
                                      <p:cBhvr>
                                        <p:cTn id="49" dur="2000" fill="hold"/>
                                        <p:tgtEl>
                                          <p:spTgt spid="284"/>
                                        </p:tgtEl>
                                        <p:attrNameLst>
                                          <p:attrName>ppt_h</p:attrName>
                                        </p:attrNameLst>
                                      </p:cBhvr>
                                      <p:tavLst>
                                        <p:tav tm="0">
                                          <p:val>
                                            <p:fltVal val="0"/>
                                          </p:val>
                                        </p:tav>
                                        <p:tav tm="100000">
                                          <p:val>
                                            <p:strVal val="#ppt_h"/>
                                          </p:val>
                                        </p:tav>
                                      </p:tavLst>
                                    </p:anim>
                                    <p:animEffect transition="in" filter="fade">
                                      <p:cBhvr>
                                        <p:cTn id="50" dur="2000"/>
                                        <p:tgtEl>
                                          <p:spTgt spid="284"/>
                                        </p:tgtEl>
                                      </p:cBhvr>
                                    </p:animEffect>
                                  </p:childTnLst>
                                </p:cTn>
                              </p:par>
                              <p:par>
                                <p:cTn id="51" presetID="53" presetClass="entr" presetSubtype="16" fill="hold" grpId="0" nodeType="withEffect">
                                  <p:stCondLst>
                                    <p:cond delay="2000"/>
                                  </p:stCondLst>
                                  <p:childTnLst>
                                    <p:set>
                                      <p:cBhvr>
                                        <p:cTn id="52" dur="1" fill="hold">
                                          <p:stCondLst>
                                            <p:cond delay="0"/>
                                          </p:stCondLst>
                                        </p:cTn>
                                        <p:tgtEl>
                                          <p:spTgt spid="311"/>
                                        </p:tgtEl>
                                        <p:attrNameLst>
                                          <p:attrName>style.visibility</p:attrName>
                                        </p:attrNameLst>
                                      </p:cBhvr>
                                      <p:to>
                                        <p:strVal val="visible"/>
                                      </p:to>
                                    </p:set>
                                    <p:anim calcmode="lin" valueType="num">
                                      <p:cBhvr>
                                        <p:cTn id="53" dur="3000" fill="hold"/>
                                        <p:tgtEl>
                                          <p:spTgt spid="311"/>
                                        </p:tgtEl>
                                        <p:attrNameLst>
                                          <p:attrName>ppt_w</p:attrName>
                                        </p:attrNameLst>
                                      </p:cBhvr>
                                      <p:tavLst>
                                        <p:tav tm="0">
                                          <p:val>
                                            <p:fltVal val="0"/>
                                          </p:val>
                                        </p:tav>
                                        <p:tav tm="100000">
                                          <p:val>
                                            <p:strVal val="#ppt_w"/>
                                          </p:val>
                                        </p:tav>
                                      </p:tavLst>
                                    </p:anim>
                                    <p:anim calcmode="lin" valueType="num">
                                      <p:cBhvr>
                                        <p:cTn id="54" dur="3000" fill="hold"/>
                                        <p:tgtEl>
                                          <p:spTgt spid="311"/>
                                        </p:tgtEl>
                                        <p:attrNameLst>
                                          <p:attrName>ppt_h</p:attrName>
                                        </p:attrNameLst>
                                      </p:cBhvr>
                                      <p:tavLst>
                                        <p:tav tm="0">
                                          <p:val>
                                            <p:fltVal val="0"/>
                                          </p:val>
                                        </p:tav>
                                        <p:tav tm="100000">
                                          <p:val>
                                            <p:strVal val="#ppt_h"/>
                                          </p:val>
                                        </p:tav>
                                      </p:tavLst>
                                    </p:anim>
                                    <p:animEffect transition="in" filter="fade">
                                      <p:cBhvr>
                                        <p:cTn id="55" dur="3000"/>
                                        <p:tgtEl>
                                          <p:spTgt spid="311"/>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82"/>
                                        </p:tgtEl>
                                        <p:attrNameLst>
                                          <p:attrName>style.visibility</p:attrName>
                                        </p:attrNameLst>
                                      </p:cBhvr>
                                      <p:to>
                                        <p:strVal val="visible"/>
                                      </p:to>
                                    </p:set>
                                    <p:anim calcmode="lin" valueType="num">
                                      <p:cBhvr>
                                        <p:cTn id="58" dur="2000" fill="hold"/>
                                        <p:tgtEl>
                                          <p:spTgt spid="282"/>
                                        </p:tgtEl>
                                        <p:attrNameLst>
                                          <p:attrName>ppt_w</p:attrName>
                                        </p:attrNameLst>
                                      </p:cBhvr>
                                      <p:tavLst>
                                        <p:tav tm="0">
                                          <p:val>
                                            <p:fltVal val="0"/>
                                          </p:val>
                                        </p:tav>
                                        <p:tav tm="100000">
                                          <p:val>
                                            <p:strVal val="#ppt_w"/>
                                          </p:val>
                                        </p:tav>
                                      </p:tavLst>
                                    </p:anim>
                                    <p:anim calcmode="lin" valueType="num">
                                      <p:cBhvr>
                                        <p:cTn id="59" dur="2000" fill="hold"/>
                                        <p:tgtEl>
                                          <p:spTgt spid="282"/>
                                        </p:tgtEl>
                                        <p:attrNameLst>
                                          <p:attrName>ppt_h</p:attrName>
                                        </p:attrNameLst>
                                      </p:cBhvr>
                                      <p:tavLst>
                                        <p:tav tm="0">
                                          <p:val>
                                            <p:fltVal val="0"/>
                                          </p:val>
                                        </p:tav>
                                        <p:tav tm="100000">
                                          <p:val>
                                            <p:strVal val="#ppt_h"/>
                                          </p:val>
                                        </p:tav>
                                      </p:tavLst>
                                    </p:anim>
                                    <p:animEffect transition="in" filter="fade">
                                      <p:cBhvr>
                                        <p:cTn id="60" dur="2000"/>
                                        <p:tgtEl>
                                          <p:spTgt spid="282"/>
                                        </p:tgtEl>
                                      </p:cBhvr>
                                    </p:animEffect>
                                  </p:childTnLst>
                                </p:cTn>
                              </p:par>
                              <p:par>
                                <p:cTn id="61" presetID="53" presetClass="entr" presetSubtype="16" fill="hold" grpId="0" nodeType="withEffect">
                                  <p:stCondLst>
                                    <p:cond delay="1000"/>
                                  </p:stCondLst>
                                  <p:childTnLst>
                                    <p:set>
                                      <p:cBhvr>
                                        <p:cTn id="62" dur="1" fill="hold">
                                          <p:stCondLst>
                                            <p:cond delay="0"/>
                                          </p:stCondLst>
                                        </p:cTn>
                                        <p:tgtEl>
                                          <p:spTgt spid="315"/>
                                        </p:tgtEl>
                                        <p:attrNameLst>
                                          <p:attrName>style.visibility</p:attrName>
                                        </p:attrNameLst>
                                      </p:cBhvr>
                                      <p:to>
                                        <p:strVal val="visible"/>
                                      </p:to>
                                    </p:set>
                                    <p:anim calcmode="lin" valueType="num">
                                      <p:cBhvr>
                                        <p:cTn id="63" dur="2000" fill="hold"/>
                                        <p:tgtEl>
                                          <p:spTgt spid="315"/>
                                        </p:tgtEl>
                                        <p:attrNameLst>
                                          <p:attrName>ppt_w</p:attrName>
                                        </p:attrNameLst>
                                      </p:cBhvr>
                                      <p:tavLst>
                                        <p:tav tm="0">
                                          <p:val>
                                            <p:fltVal val="0"/>
                                          </p:val>
                                        </p:tav>
                                        <p:tav tm="100000">
                                          <p:val>
                                            <p:strVal val="#ppt_w"/>
                                          </p:val>
                                        </p:tav>
                                      </p:tavLst>
                                    </p:anim>
                                    <p:anim calcmode="lin" valueType="num">
                                      <p:cBhvr>
                                        <p:cTn id="64" dur="2000" fill="hold"/>
                                        <p:tgtEl>
                                          <p:spTgt spid="315"/>
                                        </p:tgtEl>
                                        <p:attrNameLst>
                                          <p:attrName>ppt_h</p:attrName>
                                        </p:attrNameLst>
                                      </p:cBhvr>
                                      <p:tavLst>
                                        <p:tav tm="0">
                                          <p:val>
                                            <p:fltVal val="0"/>
                                          </p:val>
                                        </p:tav>
                                        <p:tav tm="100000">
                                          <p:val>
                                            <p:strVal val="#ppt_h"/>
                                          </p:val>
                                        </p:tav>
                                      </p:tavLst>
                                    </p:anim>
                                    <p:animEffect transition="in" filter="fade">
                                      <p:cBhvr>
                                        <p:cTn id="65" dur="2000"/>
                                        <p:tgtEl>
                                          <p:spTgt spid="315"/>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305"/>
                                        </p:tgtEl>
                                        <p:attrNameLst>
                                          <p:attrName>style.visibility</p:attrName>
                                        </p:attrNameLst>
                                      </p:cBhvr>
                                      <p:to>
                                        <p:strVal val="visible"/>
                                      </p:to>
                                    </p:set>
                                    <p:anim calcmode="lin" valueType="num">
                                      <p:cBhvr>
                                        <p:cTn id="68" dur="2000" fill="hold"/>
                                        <p:tgtEl>
                                          <p:spTgt spid="305"/>
                                        </p:tgtEl>
                                        <p:attrNameLst>
                                          <p:attrName>ppt_w</p:attrName>
                                        </p:attrNameLst>
                                      </p:cBhvr>
                                      <p:tavLst>
                                        <p:tav tm="0">
                                          <p:val>
                                            <p:fltVal val="0"/>
                                          </p:val>
                                        </p:tav>
                                        <p:tav tm="100000">
                                          <p:val>
                                            <p:strVal val="#ppt_w"/>
                                          </p:val>
                                        </p:tav>
                                      </p:tavLst>
                                    </p:anim>
                                    <p:anim calcmode="lin" valueType="num">
                                      <p:cBhvr>
                                        <p:cTn id="69" dur="2000" fill="hold"/>
                                        <p:tgtEl>
                                          <p:spTgt spid="305"/>
                                        </p:tgtEl>
                                        <p:attrNameLst>
                                          <p:attrName>ppt_h</p:attrName>
                                        </p:attrNameLst>
                                      </p:cBhvr>
                                      <p:tavLst>
                                        <p:tav tm="0">
                                          <p:val>
                                            <p:fltVal val="0"/>
                                          </p:val>
                                        </p:tav>
                                        <p:tav tm="100000">
                                          <p:val>
                                            <p:strVal val="#ppt_h"/>
                                          </p:val>
                                        </p:tav>
                                      </p:tavLst>
                                    </p:anim>
                                    <p:animEffect transition="in" filter="fade">
                                      <p:cBhvr>
                                        <p:cTn id="70" dur="2000"/>
                                        <p:tgtEl>
                                          <p:spTgt spid="305"/>
                                        </p:tgtEl>
                                      </p:cBhvr>
                                    </p:animEffect>
                                  </p:childTnLst>
                                </p:cTn>
                              </p:par>
                              <p:par>
                                <p:cTn id="71" presetID="53" presetClass="entr" presetSubtype="16" fill="hold" grpId="1" nodeType="withEffect">
                                  <p:stCondLst>
                                    <p:cond delay="1500"/>
                                  </p:stCondLst>
                                  <p:childTnLst>
                                    <p:set>
                                      <p:cBhvr>
                                        <p:cTn id="72" dur="1" fill="hold">
                                          <p:stCondLst>
                                            <p:cond delay="0"/>
                                          </p:stCondLst>
                                        </p:cTn>
                                        <p:tgtEl>
                                          <p:spTgt spid="284"/>
                                        </p:tgtEl>
                                        <p:attrNameLst>
                                          <p:attrName>style.visibility</p:attrName>
                                        </p:attrNameLst>
                                      </p:cBhvr>
                                      <p:to>
                                        <p:strVal val="visible"/>
                                      </p:to>
                                    </p:set>
                                    <p:anim calcmode="lin" valueType="num">
                                      <p:cBhvr>
                                        <p:cTn id="73" dur="2000" fill="hold"/>
                                        <p:tgtEl>
                                          <p:spTgt spid="284"/>
                                        </p:tgtEl>
                                        <p:attrNameLst>
                                          <p:attrName>ppt_w</p:attrName>
                                        </p:attrNameLst>
                                      </p:cBhvr>
                                      <p:tavLst>
                                        <p:tav tm="0">
                                          <p:val>
                                            <p:fltVal val="0"/>
                                          </p:val>
                                        </p:tav>
                                        <p:tav tm="100000">
                                          <p:val>
                                            <p:strVal val="#ppt_w"/>
                                          </p:val>
                                        </p:tav>
                                      </p:tavLst>
                                    </p:anim>
                                    <p:anim calcmode="lin" valueType="num">
                                      <p:cBhvr>
                                        <p:cTn id="74" dur="2000" fill="hold"/>
                                        <p:tgtEl>
                                          <p:spTgt spid="284"/>
                                        </p:tgtEl>
                                        <p:attrNameLst>
                                          <p:attrName>ppt_h</p:attrName>
                                        </p:attrNameLst>
                                      </p:cBhvr>
                                      <p:tavLst>
                                        <p:tav tm="0">
                                          <p:val>
                                            <p:fltVal val="0"/>
                                          </p:val>
                                        </p:tav>
                                        <p:tav tm="100000">
                                          <p:val>
                                            <p:strVal val="#ppt_h"/>
                                          </p:val>
                                        </p:tav>
                                      </p:tavLst>
                                    </p:anim>
                                    <p:animEffect transition="in" filter="fade">
                                      <p:cBhvr>
                                        <p:cTn id="75" dur="2000"/>
                                        <p:tgtEl>
                                          <p:spTgt spid="284"/>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313"/>
                                        </p:tgtEl>
                                        <p:attrNameLst>
                                          <p:attrName>style.visibility</p:attrName>
                                        </p:attrNameLst>
                                      </p:cBhvr>
                                      <p:to>
                                        <p:strVal val="visible"/>
                                      </p:to>
                                    </p:set>
                                    <p:anim calcmode="lin" valueType="num">
                                      <p:cBhvr>
                                        <p:cTn id="78" dur="2000" fill="hold"/>
                                        <p:tgtEl>
                                          <p:spTgt spid="313"/>
                                        </p:tgtEl>
                                        <p:attrNameLst>
                                          <p:attrName>ppt_w</p:attrName>
                                        </p:attrNameLst>
                                      </p:cBhvr>
                                      <p:tavLst>
                                        <p:tav tm="0">
                                          <p:val>
                                            <p:fltVal val="0"/>
                                          </p:val>
                                        </p:tav>
                                        <p:tav tm="100000">
                                          <p:val>
                                            <p:strVal val="#ppt_w"/>
                                          </p:val>
                                        </p:tav>
                                      </p:tavLst>
                                    </p:anim>
                                    <p:anim calcmode="lin" valueType="num">
                                      <p:cBhvr>
                                        <p:cTn id="79" dur="2000" fill="hold"/>
                                        <p:tgtEl>
                                          <p:spTgt spid="313"/>
                                        </p:tgtEl>
                                        <p:attrNameLst>
                                          <p:attrName>ppt_h</p:attrName>
                                        </p:attrNameLst>
                                      </p:cBhvr>
                                      <p:tavLst>
                                        <p:tav tm="0">
                                          <p:val>
                                            <p:fltVal val="0"/>
                                          </p:val>
                                        </p:tav>
                                        <p:tav tm="100000">
                                          <p:val>
                                            <p:strVal val="#ppt_h"/>
                                          </p:val>
                                        </p:tav>
                                      </p:tavLst>
                                    </p:anim>
                                    <p:animEffect transition="in" filter="fade">
                                      <p:cBhvr>
                                        <p:cTn id="80" dur="2000"/>
                                        <p:tgtEl>
                                          <p:spTgt spid="313"/>
                                        </p:tgtEl>
                                      </p:cBhvr>
                                    </p:animEffect>
                                  </p:childTnLst>
                                </p:cTn>
                              </p:par>
                              <p:par>
                                <p:cTn id="81" presetID="0" presetClass="path" presetSubtype="0" repeatCount="indefinite" accel="50000" decel="50000" fill="hold" grpId="0" nodeType="withEffect">
                                  <p:stCondLst>
                                    <p:cond delay="0"/>
                                  </p:stCondLst>
                                  <p:childTnLst>
                                    <p:animMotion origin="layout" path="M 0.00018 0.00903 L 0.00261 0.08773 " pathEditMode="relative" ptsTypes="AA">
                                      <p:cBhvr>
                                        <p:cTn id="82" dur="13000" fill="hold"/>
                                        <p:tgtEl>
                                          <p:spTgt spid="441"/>
                                        </p:tgtEl>
                                        <p:attrNameLst>
                                          <p:attrName>ppt_x</p:attrName>
                                          <p:attrName>ppt_y</p:attrName>
                                        </p:attrNameLst>
                                      </p:cBhvr>
                                    </p:animMotion>
                                  </p:childTnLst>
                                </p:cTn>
                              </p:par>
                              <p:par>
                                <p:cTn id="83" presetID="0" presetClass="path" presetSubtype="0" repeatCount="indefinite" accel="50000" decel="50000" fill="hold" grpId="0" nodeType="withEffect">
                                  <p:stCondLst>
                                    <p:cond delay="0"/>
                                  </p:stCondLst>
                                  <p:childTnLst>
                                    <p:animMotion origin="layout" path="M 0.00104 0.02292 L 0.00104 0.03704 " pathEditMode="relative" ptsTypes="AA">
                                      <p:cBhvr>
                                        <p:cTn id="84" dur="13000" fill="hold"/>
                                        <p:tgtEl>
                                          <p:spTgt spid="355"/>
                                        </p:tgtEl>
                                        <p:attrNameLst>
                                          <p:attrName>ppt_x</p:attrName>
                                          <p:attrName>ppt_y</p:attrName>
                                        </p:attrNameLst>
                                      </p:cBhvr>
                                    </p:animMotion>
                                  </p:childTnLst>
                                </p:cTn>
                              </p:par>
                              <p:par>
                                <p:cTn id="85" presetID="0" presetClass="path" presetSubtype="0" repeatCount="indefinite" accel="50000" decel="50000" fill="hold" grpId="0" nodeType="withEffect">
                                  <p:stCondLst>
                                    <p:cond delay="0"/>
                                  </p:stCondLst>
                                  <p:childTnLst>
                                    <p:animMotion origin="layout" path="M -0.00018 0.0125 L -0.00053 0.09838 " pathEditMode="relative" rAng="0" ptsTypes="AA">
                                      <p:cBhvr>
                                        <p:cTn id="86" dur="13000" fill="hold"/>
                                        <p:tgtEl>
                                          <p:spTgt spid="340"/>
                                        </p:tgtEl>
                                        <p:attrNameLst>
                                          <p:attrName>ppt_x</p:attrName>
                                          <p:attrName>ppt_y</p:attrName>
                                        </p:attrNameLst>
                                      </p:cBhvr>
                                      <p:rCtr x="-17" y="4282"/>
                                    </p:animMotion>
                                  </p:childTnLst>
                                </p:cTn>
                              </p:par>
                              <p:par>
                                <p:cTn id="87" presetID="0" presetClass="path" presetSubtype="0" repeatCount="indefinite" accel="50000" decel="50000" fill="hold" grpId="0" nodeType="withEffect">
                                  <p:stCondLst>
                                    <p:cond delay="0"/>
                                  </p:stCondLst>
                                  <p:childTnLst>
                                    <p:animMotion origin="layout" path="M -1.38889E-6 2.96296E-6 L 0.0007 0.08981 " pathEditMode="relative" rAng="0" ptsTypes="AA">
                                      <p:cBhvr>
                                        <p:cTn id="88" dur="13000" fill="hold"/>
                                        <p:tgtEl>
                                          <p:spTgt spid="442"/>
                                        </p:tgtEl>
                                        <p:attrNameLst>
                                          <p:attrName>ppt_x</p:attrName>
                                          <p:attrName>ppt_y</p:attrName>
                                        </p:attrNameLst>
                                      </p:cBhvr>
                                      <p:rCtr x="35" y="4491"/>
                                    </p:animMotion>
                                  </p:childTnLst>
                                </p:cTn>
                              </p:par>
                              <p:par>
                                <p:cTn id="89" presetID="0" presetClass="path" presetSubtype="0" repeatCount="indefinite" accel="50000" decel="50000" fill="hold" grpId="0" nodeType="withEffect">
                                  <p:stCondLst>
                                    <p:cond delay="0"/>
                                  </p:stCondLst>
                                  <p:childTnLst>
                                    <p:animMotion origin="layout" path="M -0.00052 0.01065 L -0.00052 0.06875 " pathEditMode="relative" ptsTypes="AA">
                                      <p:cBhvr>
                                        <p:cTn id="90" dur="13000" fill="hold"/>
                                        <p:tgtEl>
                                          <p:spTgt spid="354"/>
                                        </p:tgtEl>
                                        <p:attrNameLst>
                                          <p:attrName>ppt_x</p:attrName>
                                          <p:attrName>ppt_y</p:attrName>
                                        </p:attrNameLst>
                                      </p:cBhvr>
                                    </p:animMotion>
                                  </p:childTnLst>
                                </p:cTn>
                              </p:par>
                              <p:par>
                                <p:cTn id="91" presetID="0" presetClass="path" presetSubtype="0" repeatCount="indefinite" accel="50000" decel="50000" fill="hold" grpId="0" nodeType="withEffect">
                                  <p:stCondLst>
                                    <p:cond delay="0"/>
                                  </p:stCondLst>
                                  <p:childTnLst>
                                    <p:animMotion origin="layout" path="M -2.22222E-6 -5.55556E-6 L -0.00173 0.01643 " pathEditMode="relative" ptsTypes="AA">
                                      <p:cBhvr>
                                        <p:cTn id="92" dur="13000" fill="hold"/>
                                        <p:tgtEl>
                                          <p:spTgt spid="397"/>
                                        </p:tgtEl>
                                        <p:attrNameLst>
                                          <p:attrName>ppt_x</p:attrName>
                                          <p:attrName>ppt_y</p:attrName>
                                        </p:attrNameLst>
                                      </p:cBhvr>
                                    </p:animMotion>
                                  </p:childTnLst>
                                </p:cTn>
                              </p:par>
                              <p:par>
                                <p:cTn id="93" presetID="0" presetClass="path" presetSubtype="0" repeatCount="indefinite" accel="50000" decel="50000" fill="hold" grpId="0" nodeType="withEffect">
                                  <p:stCondLst>
                                    <p:cond delay="0"/>
                                  </p:stCondLst>
                                  <p:childTnLst>
                                    <p:animMotion origin="layout" path="M 3.05556E-6 1.48148E-6 L -0.00139 0.02384 " pathEditMode="relative" rAng="0" ptsTypes="AA">
                                      <p:cBhvr>
                                        <p:cTn id="94" dur="13000" fill="hold"/>
                                        <p:tgtEl>
                                          <p:spTgt spid="343"/>
                                        </p:tgtEl>
                                        <p:attrNameLst>
                                          <p:attrName>ppt_x</p:attrName>
                                          <p:attrName>ppt_y</p:attrName>
                                        </p:attrNameLst>
                                      </p:cBhvr>
                                      <p:rCtr x="-69" y="1181"/>
                                    </p:animMotion>
                                  </p:childTnLst>
                                </p:cTn>
                              </p:par>
                              <p:par>
                                <p:cTn id="95" presetID="0" presetClass="path" presetSubtype="0" repeatCount="indefinite" accel="50000" decel="50000" fill="hold" grpId="0" nodeType="withEffect">
                                  <p:stCondLst>
                                    <p:cond delay="0"/>
                                  </p:stCondLst>
                                  <p:childTnLst>
                                    <p:animMotion origin="layout" path="M 0 0 L -0.00017 0.05139 " pathEditMode="relative" ptsTypes="AA">
                                      <p:cBhvr>
                                        <p:cTn id="96" dur="13000" fill="hold"/>
                                        <p:tgtEl>
                                          <p:spTgt spid="390"/>
                                        </p:tgtEl>
                                        <p:attrNameLst>
                                          <p:attrName>ppt_x</p:attrName>
                                          <p:attrName>ppt_y</p:attrName>
                                        </p:attrNameLst>
                                      </p:cBhvr>
                                    </p:animMotion>
                                  </p:childTnLst>
                                </p:cTn>
                              </p:par>
                              <p:par>
                                <p:cTn id="97" presetID="0" presetClass="path" presetSubtype="0" repeatCount="indefinite" accel="50000" decel="50000" fill="hold" grpId="1" nodeType="withEffect">
                                  <p:stCondLst>
                                    <p:cond delay="0"/>
                                  </p:stCondLst>
                                  <p:childTnLst>
                                    <p:animMotion origin="layout" path="M 0 0 L 0 0.03171 " pathEditMode="relative" ptsTypes="AA">
                                      <p:cBhvr>
                                        <p:cTn id="98" dur="13000" fill="hold"/>
                                        <p:tgtEl>
                                          <p:spTgt spid="355"/>
                                        </p:tgtEl>
                                        <p:attrNameLst>
                                          <p:attrName>ppt_x</p:attrName>
                                          <p:attrName>ppt_y</p:attrName>
                                        </p:attrNameLst>
                                      </p:cBhvr>
                                    </p:animMotion>
                                  </p:childTnLst>
                                </p:cTn>
                              </p:par>
                              <p:par>
                                <p:cTn id="99" presetID="0" presetClass="path" presetSubtype="0" repeatCount="indefinite" accel="50000" decel="50000" fill="hold" grpId="0" nodeType="withEffect">
                                  <p:stCondLst>
                                    <p:cond delay="0"/>
                                  </p:stCondLst>
                                  <p:childTnLst>
                                    <p:animMotion origin="layout" path="M 2.77778E-7 -2.96296E-6 L -0.00313 0.08357 " pathEditMode="relative" rAng="0" ptsTypes="AA">
                                      <p:cBhvr>
                                        <p:cTn id="100" dur="13000" fill="hold"/>
                                        <p:tgtEl>
                                          <p:spTgt spid="341"/>
                                        </p:tgtEl>
                                        <p:attrNameLst>
                                          <p:attrName>ppt_x</p:attrName>
                                          <p:attrName>ppt_y</p:attrName>
                                        </p:attrNameLst>
                                      </p:cBhvr>
                                      <p:rCtr x="-156" y="4167"/>
                                    </p:animMotion>
                                  </p:childTnLst>
                                </p:cTn>
                              </p:par>
                              <p:par>
                                <p:cTn id="101" presetID="0" presetClass="path" presetSubtype="0" repeatCount="indefinite" accel="50000" decel="50000" fill="hold" grpId="0" nodeType="withEffect">
                                  <p:stCondLst>
                                    <p:cond delay="0"/>
                                  </p:stCondLst>
                                  <p:childTnLst>
                                    <p:animMotion origin="layout" path="M -0.00052 0.00857 L -0.00017 0.05047 " pathEditMode="relative" ptsTypes="AA">
                                      <p:cBhvr>
                                        <p:cTn id="102" dur="13000" fill="hold"/>
                                        <p:tgtEl>
                                          <p:spTgt spid="334"/>
                                        </p:tgtEl>
                                        <p:attrNameLst>
                                          <p:attrName>ppt_x</p:attrName>
                                          <p:attrName>ppt_y</p:attrName>
                                        </p:attrNameLst>
                                      </p:cBhvr>
                                    </p:animMotion>
                                  </p:childTnLst>
                                </p:cTn>
                              </p:par>
                              <p:par>
                                <p:cTn id="103" presetID="0" presetClass="path" presetSubtype="0" repeatCount="indefinite" accel="50000" decel="50000" fill="hold" grpId="0" nodeType="withEffect">
                                  <p:stCondLst>
                                    <p:cond delay="0"/>
                                  </p:stCondLst>
                                  <p:childTnLst>
                                    <p:animMotion origin="layout" path="M -3.61111E-6 -3.7037E-7 L 0.00677 0.06296 " pathEditMode="relative" rAng="0" ptsTypes="AA">
                                      <p:cBhvr>
                                        <p:cTn id="104" dur="13000" fill="hold"/>
                                        <p:tgtEl>
                                          <p:spTgt spid="388"/>
                                        </p:tgtEl>
                                        <p:attrNameLst>
                                          <p:attrName>ppt_x</p:attrName>
                                          <p:attrName>ppt_y</p:attrName>
                                        </p:attrNameLst>
                                      </p:cBhvr>
                                      <p:rCtr x="330" y="3148"/>
                                    </p:animMotion>
                                  </p:childTnLst>
                                </p:cTn>
                              </p:par>
                              <p:par>
                                <p:cTn id="105" presetID="0" presetClass="path" presetSubtype="0" repeatCount="indefinite" accel="50000" decel="50000" fill="hold" grpId="0" nodeType="withEffect">
                                  <p:stCondLst>
                                    <p:cond delay="0"/>
                                  </p:stCondLst>
                                  <p:childTnLst>
                                    <p:animMotion origin="layout" path="M -1.94444E-6 5.55556E-6 L -1.94444E-6 0.0088 " pathEditMode="relative" ptsTypes="AA">
                                      <p:cBhvr>
                                        <p:cTn id="106" dur="13000" fill="hold"/>
                                        <p:tgtEl>
                                          <p:spTgt spid="352"/>
                                        </p:tgtEl>
                                        <p:attrNameLst>
                                          <p:attrName>ppt_x</p:attrName>
                                          <p:attrName>ppt_y</p:attrName>
                                        </p:attrNameLst>
                                      </p:cBhvr>
                                    </p:animMotion>
                                  </p:childTnLst>
                                </p:cTn>
                              </p:par>
                              <p:par>
                                <p:cTn id="107" presetID="0" presetClass="path" presetSubtype="0" repeatCount="indefinite" accel="50000" decel="50000" fill="hold" grpId="0" nodeType="withEffect">
                                  <p:stCondLst>
                                    <p:cond delay="0"/>
                                  </p:stCondLst>
                                  <p:childTnLst>
                                    <p:animMotion origin="layout" path="M 1.94444E-6 1.48148E-6 L 0.00139 0.02245 " pathEditMode="relative" ptsTypes="AA">
                                      <p:cBhvr>
                                        <p:cTn id="108" dur="13000" fill="hold"/>
                                        <p:tgtEl>
                                          <p:spTgt spid="338"/>
                                        </p:tgtEl>
                                        <p:attrNameLst>
                                          <p:attrName>ppt_x</p:attrName>
                                          <p:attrName>ppt_y</p:attrName>
                                        </p:attrNameLst>
                                      </p:cBhvr>
                                    </p:animMotion>
                                  </p:childTnLst>
                                </p:cTn>
                              </p:par>
                              <p:par>
                                <p:cTn id="109" presetID="0" presetClass="path" presetSubtype="0" accel="50000" decel="50000" fill="hold" grpId="0" nodeType="withEffect">
                                  <p:stCondLst>
                                    <p:cond delay="0"/>
                                  </p:stCondLst>
                                  <p:childTnLst>
                                    <p:animMotion origin="layout" path="M 1.66667E-6 2.22222E-6 L 0.00139 0.0419 " pathEditMode="relative" rAng="0" ptsTypes="AA">
                                      <p:cBhvr>
                                        <p:cTn id="110" dur="13000" fill="hold"/>
                                        <p:tgtEl>
                                          <p:spTgt spid="450"/>
                                        </p:tgtEl>
                                        <p:attrNameLst>
                                          <p:attrName>ppt_x</p:attrName>
                                          <p:attrName>ppt_y</p:attrName>
                                        </p:attrNameLst>
                                      </p:cBhvr>
                                      <p:rCtr x="69" y="2083"/>
                                    </p:animMotion>
                                  </p:childTnLst>
                                </p:cTn>
                              </p:par>
                              <p:par>
                                <p:cTn id="111" presetID="8" presetClass="emph" presetSubtype="0" repeatCount="indefinite" fill="hold" grpId="0" nodeType="withEffect">
                                  <p:stCondLst>
                                    <p:cond delay="0"/>
                                  </p:stCondLst>
                                  <p:childTnLst>
                                    <p:animRot by="21600000">
                                      <p:cBhvr>
                                        <p:cTn id="112" dur="3000" fill="hold"/>
                                        <p:tgtEl>
                                          <p:spTgt spid="73"/>
                                        </p:tgtEl>
                                        <p:attrNameLst>
                                          <p:attrName>r</p:attrName>
                                        </p:attrNameLst>
                                      </p:cBhvr>
                                    </p:animRot>
                                  </p:childTnLst>
                                </p:cTn>
                              </p:par>
                              <p:par>
                                <p:cTn id="113" presetID="8" presetClass="emph" presetSubtype="0" repeatCount="indefinite" fill="hold" grpId="0" nodeType="withEffect">
                                  <p:stCondLst>
                                    <p:cond delay="0"/>
                                  </p:stCondLst>
                                  <p:childTnLst>
                                    <p:animRot by="21600000">
                                      <p:cBhvr>
                                        <p:cTn id="114" dur="3000" fill="hold"/>
                                        <p:tgtEl>
                                          <p:spTgt spid="7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7" grpId="0" animBg="1"/>
      <p:bldP spid="79" grpId="0" animBg="1"/>
      <p:bldP spid="73" grpId="0" animBg="1"/>
      <p:bldP spid="282" grpId="0" animBg="1"/>
      <p:bldP spid="284" grpId="0" animBg="1"/>
      <p:bldP spid="284" grpId="1" animBg="1"/>
      <p:bldP spid="302" grpId="0" animBg="1"/>
      <p:bldP spid="303" grpId="0" animBg="1"/>
      <p:bldP spid="305" grpId="0" animBg="1"/>
      <p:bldP spid="308" grpId="0" animBg="1"/>
      <p:bldP spid="311" grpId="0" animBg="1"/>
      <p:bldP spid="313" grpId="0" animBg="1"/>
      <p:bldP spid="315" grpId="0" animBg="1"/>
      <p:bldP spid="334" grpId="0" animBg="1"/>
      <p:bldP spid="338" grpId="0" animBg="1"/>
      <p:bldP spid="340" grpId="0" animBg="1"/>
      <p:bldP spid="341" grpId="0" animBg="1"/>
      <p:bldP spid="343" grpId="0" animBg="1"/>
      <p:bldP spid="346" grpId="0" animBg="1"/>
      <p:bldP spid="349" grpId="0" animBg="1"/>
      <p:bldP spid="352" grpId="0" animBg="1"/>
      <p:bldP spid="354" grpId="0" animBg="1"/>
      <p:bldP spid="355" grpId="0" animBg="1"/>
      <p:bldP spid="355" grpId="1" animBg="1"/>
      <p:bldP spid="356" grpId="0" animBg="1"/>
      <p:bldP spid="388" grpId="0" animBg="1"/>
      <p:bldP spid="389" grpId="0" animBg="1"/>
      <p:bldP spid="390" grpId="0" animBg="1"/>
      <p:bldP spid="391" grpId="0" animBg="1"/>
      <p:bldP spid="392" grpId="0" animBg="1"/>
      <p:bldP spid="397" grpId="0" animBg="1"/>
      <p:bldP spid="763" grpId="0" animBg="1"/>
      <p:bldP spid="764" grpId="0" animBg="1"/>
      <p:bldP spid="770" grpId="0" animBg="1"/>
      <p:bldP spid="441" grpId="0" animBg="1"/>
      <p:bldP spid="442" grpId="0" animBg="1"/>
      <p:bldP spid="45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2229</TotalTime>
  <Words>1069</Words>
  <Application>Microsoft Office PowerPoint</Application>
  <PresentationFormat>On-screen Show (4:3)</PresentationFormat>
  <Paragraphs>169</Paragraphs>
  <Slides>20</Slides>
  <Notes>20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WATER TREATMENT</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AF</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NR Bhattarai</dc:creator>
  <cp:lastModifiedBy>LOKANTHALI</cp:lastModifiedBy>
  <cp:revision>117</cp:revision>
  <dcterms:created xsi:type="dcterms:W3CDTF">2015-06-09T17:37:43Z</dcterms:created>
  <dcterms:modified xsi:type="dcterms:W3CDTF">2018-12-25T05:18:25Z</dcterms:modified>
</cp:coreProperties>
</file>